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93" r:id="rId2"/>
    <p:sldId id="258" r:id="rId3"/>
    <p:sldId id="259" r:id="rId4"/>
    <p:sldId id="260" r:id="rId5"/>
    <p:sldId id="314" r:id="rId6"/>
    <p:sldId id="315" r:id="rId7"/>
    <p:sldId id="316" r:id="rId8"/>
    <p:sldId id="261" r:id="rId9"/>
    <p:sldId id="338" r:id="rId10"/>
    <p:sldId id="317" r:id="rId11"/>
    <p:sldId id="269" r:id="rId12"/>
    <p:sldId id="319" r:id="rId13"/>
    <p:sldId id="320" r:id="rId14"/>
    <p:sldId id="330" r:id="rId15"/>
    <p:sldId id="331" r:id="rId16"/>
    <p:sldId id="332" r:id="rId17"/>
    <p:sldId id="334" r:id="rId18"/>
    <p:sldId id="335" r:id="rId19"/>
    <p:sldId id="336" r:id="rId20"/>
    <p:sldId id="337" r:id="rId21"/>
    <p:sldId id="280" r:id="rId22"/>
    <p:sldId id="281" r:id="rId23"/>
    <p:sldId id="282" r:id="rId24"/>
    <p:sldId id="283" r:id="rId25"/>
    <p:sldId id="284" r:id="rId26"/>
    <p:sldId id="318" r:id="rId27"/>
    <p:sldId id="285" r:id="rId28"/>
    <p:sldId id="286" r:id="rId29"/>
    <p:sldId id="287" r:id="rId30"/>
    <p:sldId id="288" r:id="rId31"/>
    <p:sldId id="296" r:id="rId32"/>
    <p:sldId id="297" r:id="rId33"/>
    <p:sldId id="300" r:id="rId34"/>
    <p:sldId id="289" r:id="rId35"/>
    <p:sldId id="299" r:id="rId36"/>
    <p:sldId id="301" r:id="rId37"/>
    <p:sldId id="302" r:id="rId38"/>
    <p:sldId id="290" r:id="rId39"/>
    <p:sldId id="291" r:id="rId40"/>
    <p:sldId id="307" r:id="rId41"/>
    <p:sldId id="308" r:id="rId42"/>
    <p:sldId id="310" r:id="rId43"/>
    <p:sldId id="312" r:id="rId44"/>
    <p:sldId id="313" r:id="rId45"/>
    <p:sldId id="294" r:id="rId46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77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5953805E-AE53-43B6-86CA-AC79EFAC43EA}" type="datetime1">
              <a:rPr lang="zh-CN" altLang="en-US"/>
              <a:pPr>
                <a:defRPr/>
              </a:pPr>
              <a:t>2023/1/15</a:t>
            </a:fld>
            <a:endParaRPr lang="zh-CN" altLang="en-US" sz="1200"/>
          </a:p>
        </p:txBody>
      </p:sp>
      <p:sp>
        <p:nvSpPr>
          <p:cNvPr id="1028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/>
              <a:t>单击此处编辑母版文本样式</a:t>
            </a:r>
          </a:p>
          <a:p>
            <a:pPr>
              <a:defRPr/>
            </a:pPr>
            <a:r>
              <a:rPr lang="zh-CN" altLang="en-US"/>
              <a:t>第二级</a:t>
            </a:r>
          </a:p>
          <a:p>
            <a:pPr>
              <a:defRPr/>
            </a:pPr>
            <a:r>
              <a:rPr lang="zh-CN" altLang="en-US"/>
              <a:t>第三级</a:t>
            </a:r>
          </a:p>
          <a:p>
            <a:pPr>
              <a:defRPr/>
            </a:pPr>
            <a:r>
              <a:rPr lang="zh-CN" altLang="en-US"/>
              <a:t>第四级</a:t>
            </a:r>
          </a:p>
          <a:p>
            <a:pPr>
              <a:defRPr/>
            </a:pPr>
            <a:r>
              <a:rPr lang="zh-CN" altLang="en-US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BBD0B325-9A12-4906-8FFA-B9F2E070951A}" type="slidenum">
              <a:rPr lang="zh-CN" altLang="en-US"/>
              <a:pPr>
                <a:defRPr/>
              </a:pPr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56753939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920388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78800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09413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37501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2489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30690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40755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54604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36985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51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278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7844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41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等腰三角形 3"/>
          <p:cNvSpPr>
            <a:spLocks noChangeArrowheads="1"/>
          </p:cNvSpPr>
          <p:nvPr/>
        </p:nvSpPr>
        <p:spPr bwMode="auto">
          <a:xfrm flipV="1">
            <a:off x="706438" y="-6350"/>
            <a:ext cx="4535487" cy="3919538"/>
          </a:xfrm>
          <a:prstGeom prst="triangle">
            <a:avLst>
              <a:gd name="adj" fmla="val 50000"/>
            </a:avLst>
          </a:prstGeom>
          <a:solidFill>
            <a:srgbClr val="00B0F0"/>
          </a:solidFill>
          <a:ln w="25400">
            <a:solidFill>
              <a:srgbClr val="00B0F0"/>
            </a:solidFill>
            <a:bevel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5" name="等腰三角形 18"/>
          <p:cNvSpPr>
            <a:spLocks noChangeArrowheads="1"/>
          </p:cNvSpPr>
          <p:nvPr/>
        </p:nvSpPr>
        <p:spPr bwMode="auto">
          <a:xfrm>
            <a:off x="2341563" y="3908425"/>
            <a:ext cx="1265237" cy="1244600"/>
          </a:xfrm>
          <a:prstGeom prst="triangle">
            <a:avLst>
              <a:gd name="adj" fmla="val 50000"/>
            </a:avLst>
          </a:prstGeom>
          <a:solidFill>
            <a:srgbClr val="00B0F0"/>
          </a:solidFill>
          <a:ln w="25400">
            <a:solidFill>
              <a:srgbClr val="00B0F0"/>
            </a:solidFill>
            <a:bevel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6" name="TextBox 19"/>
          <p:cNvSpPr>
            <a:spLocks noChangeArrowheads="1"/>
          </p:cNvSpPr>
          <p:nvPr/>
        </p:nvSpPr>
        <p:spPr bwMode="auto">
          <a:xfrm>
            <a:off x="3851940" y="2873375"/>
            <a:ext cx="4789487" cy="2105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谢航    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2000170226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彭启槟 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2000170196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杨超     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2000170227  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杨金平  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2000170220            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lang="en-US" altLang="zh-CN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3078" name="TextBox 21"/>
          <p:cNvSpPr>
            <a:spLocks noChangeArrowheads="1"/>
          </p:cNvSpPr>
          <p:nvPr/>
        </p:nvSpPr>
        <p:spPr bwMode="auto">
          <a:xfrm>
            <a:off x="4427988" y="1331446"/>
            <a:ext cx="5329237" cy="1046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论坛开发汇报</a:t>
            </a:r>
          </a:p>
        </p:txBody>
      </p:sp>
      <p:sp>
        <p:nvSpPr>
          <p:cNvPr id="3079" name="TextBox 4"/>
          <p:cNvSpPr>
            <a:spLocks noChangeArrowheads="1"/>
          </p:cNvSpPr>
          <p:nvPr/>
        </p:nvSpPr>
        <p:spPr bwMode="auto">
          <a:xfrm>
            <a:off x="1763713" y="771525"/>
            <a:ext cx="33115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8000" b="1" dirty="0">
                <a:solidFill>
                  <a:schemeClr val="bg1"/>
                </a:solidFill>
                <a:sym typeface="Arial" panose="020B0604020202020204" pitchFamily="34" charset="0"/>
              </a:rPr>
              <a:t>BBS</a:t>
            </a:r>
            <a:endParaRPr lang="zh-CN" altLang="en-US" sz="8000" b="1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5" dur="500" tmFilter="0, 0; .2, .5; .8, .5; 1, 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9" dur="500" tmFilter="0, 0; .2, .5; .8, .5; 1, 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0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380"/>
                            </p:stCondLst>
                            <p:childTnLst>
                              <p:par>
                                <p:cTn id="2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13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 bldLvl="0" animBg="1" autoUpdateAnimBg="0"/>
      <p:bldP spid="3075" grpId="0" bldLvl="0" animBg="1" autoUpdateAnimBg="0"/>
      <p:bldP spid="3075" grpId="1" bldLvl="0" animBg="1" autoUpdateAnimBg="0"/>
      <p:bldP spid="3075" grpId="2" bldLvl="0" animBg="1" autoUpdateAnimBg="0"/>
      <p:bldP spid="3076" grpId="0" bldLvl="0" autoUpdateAnimBg="0"/>
      <p:bldP spid="3078" grpId="0" bldLvl="0" autoUpdateAnimBg="0"/>
      <p:bldP spid="3079" grpId="0" bldLvl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组合 1"/>
          <p:cNvGrpSpPr>
            <a:grpSpLocks/>
          </p:cNvGrpSpPr>
          <p:nvPr/>
        </p:nvGrpSpPr>
        <p:grpSpPr bwMode="auto">
          <a:xfrm>
            <a:off x="5323802" y="1356129"/>
            <a:ext cx="3055938" cy="3222625"/>
            <a:chOff x="0" y="0"/>
            <a:chExt cx="5717080" cy="6027381"/>
          </a:xfrm>
        </p:grpSpPr>
        <p:sp>
          <p:nvSpPr>
            <p:cNvPr id="14362" name="任意多边形 2"/>
            <p:cNvSpPr>
              <a:spLocks noChangeArrowheads="1"/>
            </p:cNvSpPr>
            <p:nvPr/>
          </p:nvSpPr>
          <p:spPr bwMode="auto">
            <a:xfrm>
              <a:off x="2117828" y="2670176"/>
              <a:ext cx="2980266" cy="2980266"/>
            </a:xfrm>
            <a:custGeom>
              <a:avLst/>
              <a:gdLst>
                <a:gd name="T0" fmla="*/ 2115406 w 2980266"/>
                <a:gd name="T1" fmla="*/ 475169 h 2980266"/>
                <a:gd name="T2" fmla="*/ 2347223 w 2980266"/>
                <a:gd name="T3" fmla="*/ 280641 h 2980266"/>
                <a:gd name="T4" fmla="*/ 2532418 w 2980266"/>
                <a:gd name="T5" fmla="*/ 436038 h 2980266"/>
                <a:gd name="T6" fmla="*/ 2381100 w 2980266"/>
                <a:gd name="T7" fmla="*/ 698113 h 2980266"/>
                <a:gd name="T8" fmla="*/ 2621526 w 2980266"/>
                <a:gd name="T9" fmla="*/ 1114543 h 2980266"/>
                <a:gd name="T10" fmla="*/ 2924149 w 2980266"/>
                <a:gd name="T11" fmla="*/ 1114535 h 2980266"/>
                <a:gd name="T12" fmla="*/ 2966129 w 2980266"/>
                <a:gd name="T13" fmla="*/ 1352617 h 2980266"/>
                <a:gd name="T14" fmla="*/ 2681754 w 2980266"/>
                <a:gd name="T15" fmla="*/ 1456113 h 2980266"/>
                <a:gd name="T16" fmla="*/ 2598255 w 2980266"/>
                <a:gd name="T17" fmla="*/ 1929659 h 2980266"/>
                <a:gd name="T18" fmla="*/ 2830082 w 2980266"/>
                <a:gd name="T19" fmla="*/ 2124176 h 2980266"/>
                <a:gd name="T20" fmla="*/ 2709205 w 2980266"/>
                <a:gd name="T21" fmla="*/ 2333542 h 2980266"/>
                <a:gd name="T22" fmla="*/ 2424835 w 2980266"/>
                <a:gd name="T23" fmla="*/ 2230031 h 2980266"/>
                <a:gd name="T24" fmla="*/ 2056481 w 2980266"/>
                <a:gd name="T25" fmla="*/ 2539116 h 2980266"/>
                <a:gd name="T26" fmla="*/ 2109039 w 2980266"/>
                <a:gd name="T27" fmla="*/ 2837141 h 2980266"/>
                <a:gd name="T28" fmla="*/ 1881863 w 2980266"/>
                <a:gd name="T29" fmla="*/ 2919826 h 2980266"/>
                <a:gd name="T30" fmla="*/ 1730559 w 2980266"/>
                <a:gd name="T31" fmla="*/ 2657743 h 2980266"/>
                <a:gd name="T32" fmla="*/ 1249707 w 2980266"/>
                <a:gd name="T33" fmla="*/ 2657743 h 2980266"/>
                <a:gd name="T34" fmla="*/ 1098403 w 2980266"/>
                <a:gd name="T35" fmla="*/ 2919826 h 2980266"/>
                <a:gd name="T36" fmla="*/ 871227 w 2980266"/>
                <a:gd name="T37" fmla="*/ 2837141 h 2980266"/>
                <a:gd name="T38" fmla="*/ 923785 w 2980266"/>
                <a:gd name="T39" fmla="*/ 2539117 h 2980266"/>
                <a:gd name="T40" fmla="*/ 555431 w 2980266"/>
                <a:gd name="T41" fmla="*/ 2230032 h 2980266"/>
                <a:gd name="T42" fmla="*/ 271061 w 2980266"/>
                <a:gd name="T43" fmla="*/ 2333542 h 2980266"/>
                <a:gd name="T44" fmla="*/ 150184 w 2980266"/>
                <a:gd name="T45" fmla="*/ 2124176 h 2980266"/>
                <a:gd name="T46" fmla="*/ 382011 w 2980266"/>
                <a:gd name="T47" fmla="*/ 1929660 h 2980266"/>
                <a:gd name="T48" fmla="*/ 298512 w 2980266"/>
                <a:gd name="T49" fmla="*/ 1456114 h 2980266"/>
                <a:gd name="T50" fmla="*/ 14137 w 2980266"/>
                <a:gd name="T51" fmla="*/ 1352617 h 2980266"/>
                <a:gd name="T52" fmla="*/ 56117 w 2980266"/>
                <a:gd name="T53" fmla="*/ 1114535 h 2980266"/>
                <a:gd name="T54" fmla="*/ 358740 w 2980266"/>
                <a:gd name="T55" fmla="*/ 1114543 h 2980266"/>
                <a:gd name="T56" fmla="*/ 599166 w 2980266"/>
                <a:gd name="T57" fmla="*/ 698113 h 2980266"/>
                <a:gd name="T58" fmla="*/ 447848 w 2980266"/>
                <a:gd name="T59" fmla="*/ 436038 h 2980266"/>
                <a:gd name="T60" fmla="*/ 633043 w 2980266"/>
                <a:gd name="T61" fmla="*/ 280641 h 2980266"/>
                <a:gd name="T62" fmla="*/ 864860 w 2980266"/>
                <a:gd name="T63" fmla="*/ 475169 h 2980266"/>
                <a:gd name="T64" fmla="*/ 1316713 w 2980266"/>
                <a:gd name="T65" fmla="*/ 310708 h 2980266"/>
                <a:gd name="T66" fmla="*/ 1369255 w 2980266"/>
                <a:gd name="T67" fmla="*/ 12681 h 2980266"/>
                <a:gd name="T68" fmla="*/ 1611011 w 2980266"/>
                <a:gd name="T69" fmla="*/ 12681 h 2980266"/>
                <a:gd name="T70" fmla="*/ 1663553 w 2980266"/>
                <a:gd name="T71" fmla="*/ 310708 h 2980266"/>
                <a:gd name="T72" fmla="*/ 2115406 w 2980266"/>
                <a:gd name="T73" fmla="*/ 475169 h 29802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980266"/>
                <a:gd name="T112" fmla="*/ 0 h 2980266"/>
                <a:gd name="T113" fmla="*/ 2980266 w 2980266"/>
                <a:gd name="T114" fmla="*/ 2980266 h 298026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980266" h="2980266">
                  <a:moveTo>
                    <a:pt x="2115406" y="475169"/>
                  </a:moveTo>
                  <a:lnTo>
                    <a:pt x="2347223" y="280641"/>
                  </a:lnTo>
                  <a:lnTo>
                    <a:pt x="2532418" y="436038"/>
                  </a:lnTo>
                  <a:lnTo>
                    <a:pt x="2381100" y="698113"/>
                  </a:lnTo>
                  <a:cubicBezTo>
                    <a:pt x="2488696" y="819151"/>
                    <a:pt x="2570502" y="960843"/>
                    <a:pt x="2621526" y="1114543"/>
                  </a:cubicBezTo>
                  <a:lnTo>
                    <a:pt x="2924149" y="1114535"/>
                  </a:lnTo>
                  <a:lnTo>
                    <a:pt x="2966129" y="1352617"/>
                  </a:lnTo>
                  <a:lnTo>
                    <a:pt x="2681754" y="1456113"/>
                  </a:lnTo>
                  <a:cubicBezTo>
                    <a:pt x="2686376" y="1617995"/>
                    <a:pt x="2657965" y="1779121"/>
                    <a:pt x="2598255" y="1929659"/>
                  </a:cubicBezTo>
                  <a:lnTo>
                    <a:pt x="2830082" y="2124176"/>
                  </a:lnTo>
                  <a:lnTo>
                    <a:pt x="2709205" y="2333542"/>
                  </a:lnTo>
                  <a:lnTo>
                    <a:pt x="2424835" y="2230031"/>
                  </a:lnTo>
                  <a:cubicBezTo>
                    <a:pt x="2324320" y="2357010"/>
                    <a:pt x="2198986" y="2462178"/>
                    <a:pt x="2056481" y="2539116"/>
                  </a:cubicBezTo>
                  <a:lnTo>
                    <a:pt x="2109039" y="2837141"/>
                  </a:lnTo>
                  <a:lnTo>
                    <a:pt x="1881863" y="2919826"/>
                  </a:lnTo>
                  <a:lnTo>
                    <a:pt x="1730559" y="2657743"/>
                  </a:lnTo>
                  <a:cubicBezTo>
                    <a:pt x="1571939" y="2690405"/>
                    <a:pt x="1408327" y="2690405"/>
                    <a:pt x="1249707" y="2657743"/>
                  </a:cubicBezTo>
                  <a:lnTo>
                    <a:pt x="1098403" y="2919826"/>
                  </a:lnTo>
                  <a:lnTo>
                    <a:pt x="871227" y="2837141"/>
                  </a:lnTo>
                  <a:lnTo>
                    <a:pt x="923785" y="2539117"/>
                  </a:lnTo>
                  <a:cubicBezTo>
                    <a:pt x="781280" y="2462179"/>
                    <a:pt x="655947" y="2357011"/>
                    <a:pt x="555431" y="2230032"/>
                  </a:cubicBezTo>
                  <a:lnTo>
                    <a:pt x="271061" y="2333542"/>
                  </a:lnTo>
                  <a:lnTo>
                    <a:pt x="150184" y="2124176"/>
                  </a:lnTo>
                  <a:lnTo>
                    <a:pt x="382011" y="1929660"/>
                  </a:lnTo>
                  <a:cubicBezTo>
                    <a:pt x="322301" y="1779122"/>
                    <a:pt x="293890" y="1617995"/>
                    <a:pt x="298512" y="1456114"/>
                  </a:cubicBezTo>
                  <a:lnTo>
                    <a:pt x="14137" y="1352617"/>
                  </a:lnTo>
                  <a:lnTo>
                    <a:pt x="56117" y="1114535"/>
                  </a:lnTo>
                  <a:lnTo>
                    <a:pt x="358740" y="1114543"/>
                  </a:lnTo>
                  <a:cubicBezTo>
                    <a:pt x="409764" y="960843"/>
                    <a:pt x="491570" y="819151"/>
                    <a:pt x="599166" y="698113"/>
                  </a:cubicBezTo>
                  <a:lnTo>
                    <a:pt x="447848" y="436038"/>
                  </a:lnTo>
                  <a:lnTo>
                    <a:pt x="633043" y="280641"/>
                  </a:lnTo>
                  <a:lnTo>
                    <a:pt x="864860" y="475169"/>
                  </a:lnTo>
                  <a:cubicBezTo>
                    <a:pt x="1002743" y="390226"/>
                    <a:pt x="1156488" y="334267"/>
                    <a:pt x="1316713" y="310708"/>
                  </a:cubicBezTo>
                  <a:lnTo>
                    <a:pt x="1369255" y="12681"/>
                  </a:lnTo>
                  <a:lnTo>
                    <a:pt x="1611011" y="12681"/>
                  </a:lnTo>
                  <a:lnTo>
                    <a:pt x="1663553" y="310708"/>
                  </a:lnTo>
                  <a:cubicBezTo>
                    <a:pt x="1823778" y="334267"/>
                    <a:pt x="1977523" y="390226"/>
                    <a:pt x="2115406" y="475169"/>
                  </a:cubicBezTo>
                  <a:close/>
                </a:path>
              </a:pathLst>
            </a:custGeom>
            <a:solidFill>
              <a:srgbClr val="414455"/>
            </a:solidFill>
            <a:ln w="254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lIns="661396" tIns="760343" rIns="661396" bIns="812465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3" name="任意多边形 3"/>
            <p:cNvSpPr>
              <a:spLocks noChangeArrowheads="1"/>
            </p:cNvSpPr>
            <p:nvPr/>
          </p:nvSpPr>
          <p:spPr bwMode="auto">
            <a:xfrm>
              <a:off x="383855" y="1965749"/>
              <a:ext cx="2167466" cy="2167466"/>
            </a:xfrm>
            <a:custGeom>
              <a:avLst/>
              <a:gdLst>
                <a:gd name="T0" fmla="*/ 1621800 w 2167466"/>
                <a:gd name="T1" fmla="*/ 548964 h 2167466"/>
                <a:gd name="T2" fmla="*/ 1941574 w 2167466"/>
                <a:gd name="T3" fmla="*/ 452590 h 2167466"/>
                <a:gd name="T4" fmla="*/ 2059240 w 2167466"/>
                <a:gd name="T5" fmla="*/ 656392 h 2167466"/>
                <a:gd name="T6" fmla="*/ 1815890 w 2167466"/>
                <a:gd name="T7" fmla="*/ 885138 h 2167466"/>
                <a:gd name="T8" fmla="*/ 1815890 w 2167466"/>
                <a:gd name="T9" fmla="*/ 1282328 h 2167466"/>
                <a:gd name="T10" fmla="*/ 2059240 w 2167466"/>
                <a:gd name="T11" fmla="*/ 1511074 h 2167466"/>
                <a:gd name="T12" fmla="*/ 1941574 w 2167466"/>
                <a:gd name="T13" fmla="*/ 1714876 h 2167466"/>
                <a:gd name="T14" fmla="*/ 1621800 w 2167466"/>
                <a:gd name="T15" fmla="*/ 1618502 h 2167466"/>
                <a:gd name="T16" fmla="*/ 1277823 w 2167466"/>
                <a:gd name="T17" fmla="*/ 1817097 h 2167466"/>
                <a:gd name="T18" fmla="*/ 1201398 w 2167466"/>
                <a:gd name="T19" fmla="*/ 2142217 h 2167466"/>
                <a:gd name="T20" fmla="*/ 966068 w 2167466"/>
                <a:gd name="T21" fmla="*/ 2142217 h 2167466"/>
                <a:gd name="T22" fmla="*/ 889643 w 2167466"/>
                <a:gd name="T23" fmla="*/ 1817097 h 2167466"/>
                <a:gd name="T24" fmla="*/ 545666 w 2167466"/>
                <a:gd name="T25" fmla="*/ 1618502 h 2167466"/>
                <a:gd name="T26" fmla="*/ 225892 w 2167466"/>
                <a:gd name="T27" fmla="*/ 1714876 h 2167466"/>
                <a:gd name="T28" fmla="*/ 108226 w 2167466"/>
                <a:gd name="T29" fmla="*/ 1511074 h 2167466"/>
                <a:gd name="T30" fmla="*/ 351576 w 2167466"/>
                <a:gd name="T31" fmla="*/ 1282328 h 2167466"/>
                <a:gd name="T32" fmla="*/ 351576 w 2167466"/>
                <a:gd name="T33" fmla="*/ 885138 h 2167466"/>
                <a:gd name="T34" fmla="*/ 108226 w 2167466"/>
                <a:gd name="T35" fmla="*/ 656392 h 2167466"/>
                <a:gd name="T36" fmla="*/ 225892 w 2167466"/>
                <a:gd name="T37" fmla="*/ 452590 h 2167466"/>
                <a:gd name="T38" fmla="*/ 545666 w 2167466"/>
                <a:gd name="T39" fmla="*/ 548964 h 2167466"/>
                <a:gd name="T40" fmla="*/ 889643 w 2167466"/>
                <a:gd name="T41" fmla="*/ 350369 h 2167466"/>
                <a:gd name="T42" fmla="*/ 966068 w 2167466"/>
                <a:gd name="T43" fmla="*/ 25249 h 2167466"/>
                <a:gd name="T44" fmla="*/ 1201398 w 2167466"/>
                <a:gd name="T45" fmla="*/ 25249 h 2167466"/>
                <a:gd name="T46" fmla="*/ 1277823 w 2167466"/>
                <a:gd name="T47" fmla="*/ 350369 h 2167466"/>
                <a:gd name="T48" fmla="*/ 1621800 w 2167466"/>
                <a:gd name="T49" fmla="*/ 548964 h 21674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167466"/>
                <a:gd name="T76" fmla="*/ 0 h 2167466"/>
                <a:gd name="T77" fmla="*/ 2167466 w 2167466"/>
                <a:gd name="T78" fmla="*/ 2167466 h 21674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167466" h="2167466">
                  <a:moveTo>
                    <a:pt x="1621800" y="548964"/>
                  </a:moveTo>
                  <a:lnTo>
                    <a:pt x="1941574" y="452590"/>
                  </a:lnTo>
                  <a:lnTo>
                    <a:pt x="2059240" y="656392"/>
                  </a:lnTo>
                  <a:lnTo>
                    <a:pt x="1815890" y="885138"/>
                  </a:lnTo>
                  <a:cubicBezTo>
                    <a:pt x="1851165" y="1015185"/>
                    <a:pt x="1851165" y="1152281"/>
                    <a:pt x="1815890" y="1282328"/>
                  </a:cubicBezTo>
                  <a:lnTo>
                    <a:pt x="2059240" y="1511074"/>
                  </a:lnTo>
                  <a:lnTo>
                    <a:pt x="1941574" y="1714876"/>
                  </a:lnTo>
                  <a:lnTo>
                    <a:pt x="1621800" y="1618502"/>
                  </a:lnTo>
                  <a:cubicBezTo>
                    <a:pt x="1526813" y="1714075"/>
                    <a:pt x="1408085" y="1782623"/>
                    <a:pt x="1277823" y="1817097"/>
                  </a:cubicBezTo>
                  <a:lnTo>
                    <a:pt x="1201398" y="2142217"/>
                  </a:lnTo>
                  <a:lnTo>
                    <a:pt x="966068" y="2142217"/>
                  </a:lnTo>
                  <a:lnTo>
                    <a:pt x="889643" y="1817097"/>
                  </a:lnTo>
                  <a:cubicBezTo>
                    <a:pt x="759381" y="1782622"/>
                    <a:pt x="640653" y="1714074"/>
                    <a:pt x="545666" y="1618502"/>
                  </a:cubicBezTo>
                  <a:lnTo>
                    <a:pt x="225892" y="1714876"/>
                  </a:lnTo>
                  <a:lnTo>
                    <a:pt x="108226" y="1511074"/>
                  </a:lnTo>
                  <a:lnTo>
                    <a:pt x="351576" y="1282328"/>
                  </a:lnTo>
                  <a:cubicBezTo>
                    <a:pt x="316301" y="1152281"/>
                    <a:pt x="316301" y="1015185"/>
                    <a:pt x="351576" y="885138"/>
                  </a:cubicBezTo>
                  <a:lnTo>
                    <a:pt x="108226" y="656392"/>
                  </a:lnTo>
                  <a:lnTo>
                    <a:pt x="225892" y="452590"/>
                  </a:lnTo>
                  <a:lnTo>
                    <a:pt x="545666" y="548964"/>
                  </a:lnTo>
                  <a:cubicBezTo>
                    <a:pt x="640653" y="453391"/>
                    <a:pt x="759381" y="384843"/>
                    <a:pt x="889643" y="350369"/>
                  </a:cubicBezTo>
                  <a:lnTo>
                    <a:pt x="966068" y="25249"/>
                  </a:lnTo>
                  <a:lnTo>
                    <a:pt x="1201398" y="25249"/>
                  </a:lnTo>
                  <a:lnTo>
                    <a:pt x="1277823" y="350369"/>
                  </a:lnTo>
                  <a:cubicBezTo>
                    <a:pt x="1408085" y="384844"/>
                    <a:pt x="1526813" y="453392"/>
                    <a:pt x="1621800" y="548964"/>
                  </a:cubicBezTo>
                  <a:close/>
                </a:path>
              </a:pathLst>
            </a:custGeom>
            <a:solidFill>
              <a:srgbClr val="414455"/>
            </a:solidFill>
            <a:ln w="254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lIns="586306" tIns="589604" rIns="586306" bIns="589604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4" name="任意多边形 4"/>
            <p:cNvSpPr>
              <a:spLocks noChangeArrowheads="1"/>
            </p:cNvSpPr>
            <p:nvPr/>
          </p:nvSpPr>
          <p:spPr bwMode="auto">
            <a:xfrm>
              <a:off x="1359214" y="231775"/>
              <a:ext cx="2600961" cy="2600961"/>
            </a:xfrm>
            <a:custGeom>
              <a:avLst/>
              <a:gdLst>
                <a:gd name="T0" fmla="*/ 2383552 w 2123675"/>
                <a:gd name="T1" fmla="*/ 806810 h 2123675"/>
                <a:gd name="T2" fmla="*/ 2853523 w 2123675"/>
                <a:gd name="T3" fmla="*/ 665169 h 2123675"/>
                <a:gd name="T4" fmla="*/ 3026455 w 2123675"/>
                <a:gd name="T5" fmla="*/ 964695 h 2123675"/>
                <a:gd name="T6" fmla="*/ 2668805 w 2123675"/>
                <a:gd name="T7" fmla="*/ 1300883 h 2123675"/>
                <a:gd name="T8" fmla="*/ 2668805 w 2123675"/>
                <a:gd name="T9" fmla="*/ 1884632 h 2123675"/>
                <a:gd name="T10" fmla="*/ 3026455 w 2123675"/>
                <a:gd name="T11" fmla="*/ 2220820 h 2123675"/>
                <a:gd name="T12" fmla="*/ 2853523 w 2123675"/>
                <a:gd name="T13" fmla="*/ 2520346 h 2123675"/>
                <a:gd name="T14" fmla="*/ 2383552 w 2123675"/>
                <a:gd name="T15" fmla="*/ 2378705 h 2123675"/>
                <a:gd name="T16" fmla="*/ 1878010 w 2123675"/>
                <a:gd name="T17" fmla="*/ 2670579 h 2123675"/>
                <a:gd name="T18" fmla="*/ 1765688 w 2123675"/>
                <a:gd name="T19" fmla="*/ 3148406 h 2123675"/>
                <a:gd name="T20" fmla="*/ 1419826 w 2123675"/>
                <a:gd name="T21" fmla="*/ 3148406 h 2123675"/>
                <a:gd name="T22" fmla="*/ 1307505 w 2123675"/>
                <a:gd name="T23" fmla="*/ 2670579 h 2123675"/>
                <a:gd name="T24" fmla="*/ 801963 w 2123675"/>
                <a:gd name="T25" fmla="*/ 2378705 h 2123675"/>
                <a:gd name="T26" fmla="*/ 331992 w 2123675"/>
                <a:gd name="T27" fmla="*/ 2520346 h 2123675"/>
                <a:gd name="T28" fmla="*/ 159060 w 2123675"/>
                <a:gd name="T29" fmla="*/ 2220820 h 2123675"/>
                <a:gd name="T30" fmla="*/ 516710 w 2123675"/>
                <a:gd name="T31" fmla="*/ 1884632 h 2123675"/>
                <a:gd name="T32" fmla="*/ 516710 w 2123675"/>
                <a:gd name="T33" fmla="*/ 1300883 h 2123675"/>
                <a:gd name="T34" fmla="*/ 159060 w 2123675"/>
                <a:gd name="T35" fmla="*/ 964695 h 2123675"/>
                <a:gd name="T36" fmla="*/ 331992 w 2123675"/>
                <a:gd name="T37" fmla="*/ 665169 h 2123675"/>
                <a:gd name="T38" fmla="*/ 801963 w 2123675"/>
                <a:gd name="T39" fmla="*/ 806810 h 2123675"/>
                <a:gd name="T40" fmla="*/ 1307505 w 2123675"/>
                <a:gd name="T41" fmla="*/ 514936 h 2123675"/>
                <a:gd name="T42" fmla="*/ 1419826 w 2123675"/>
                <a:gd name="T43" fmla="*/ 37109 h 2123675"/>
                <a:gd name="T44" fmla="*/ 1765688 w 2123675"/>
                <a:gd name="T45" fmla="*/ 37109 h 2123675"/>
                <a:gd name="T46" fmla="*/ 1878010 w 2123675"/>
                <a:gd name="T47" fmla="*/ 514936 h 2123675"/>
                <a:gd name="T48" fmla="*/ 2383552 w 2123675"/>
                <a:gd name="T49" fmla="*/ 806810 h 212367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123675"/>
                <a:gd name="T76" fmla="*/ 0 h 2123675"/>
                <a:gd name="T77" fmla="*/ 2123675 w 2123675"/>
                <a:gd name="T78" fmla="*/ 2123675 h 212367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123675" h="2123675">
                  <a:moveTo>
                    <a:pt x="1366897" y="537190"/>
                  </a:moveTo>
                  <a:lnTo>
                    <a:pt x="1594045" y="396507"/>
                  </a:lnTo>
                  <a:lnTo>
                    <a:pt x="1727168" y="529630"/>
                  </a:lnTo>
                  <a:lnTo>
                    <a:pt x="1586485" y="756778"/>
                  </a:lnTo>
                  <a:cubicBezTo>
                    <a:pt x="1640670" y="849967"/>
                    <a:pt x="1669056" y="955907"/>
                    <a:pt x="1668725" y="1063703"/>
                  </a:cubicBezTo>
                  <a:lnTo>
                    <a:pt x="1904134" y="1190078"/>
                  </a:lnTo>
                  <a:lnTo>
                    <a:pt x="1855408" y="1371927"/>
                  </a:lnTo>
                  <a:lnTo>
                    <a:pt x="1588350" y="1363666"/>
                  </a:lnTo>
                  <a:cubicBezTo>
                    <a:pt x="1534739" y="1457186"/>
                    <a:pt x="1457186" y="1534739"/>
                    <a:pt x="1363666" y="1588351"/>
                  </a:cubicBezTo>
                  <a:lnTo>
                    <a:pt x="1371926" y="1855408"/>
                  </a:lnTo>
                  <a:lnTo>
                    <a:pt x="1190078" y="1904134"/>
                  </a:lnTo>
                  <a:lnTo>
                    <a:pt x="1063703" y="1668725"/>
                  </a:lnTo>
                  <a:cubicBezTo>
                    <a:pt x="955907" y="1669057"/>
                    <a:pt x="849967" y="1640670"/>
                    <a:pt x="756778" y="1586485"/>
                  </a:cubicBezTo>
                  <a:lnTo>
                    <a:pt x="529630" y="1727168"/>
                  </a:lnTo>
                  <a:lnTo>
                    <a:pt x="396507" y="1594045"/>
                  </a:lnTo>
                  <a:lnTo>
                    <a:pt x="537190" y="1366897"/>
                  </a:lnTo>
                  <a:cubicBezTo>
                    <a:pt x="483005" y="1273708"/>
                    <a:pt x="454619" y="1167768"/>
                    <a:pt x="454950" y="1059972"/>
                  </a:cubicBezTo>
                  <a:lnTo>
                    <a:pt x="219541" y="933597"/>
                  </a:lnTo>
                  <a:lnTo>
                    <a:pt x="268267" y="751748"/>
                  </a:lnTo>
                  <a:lnTo>
                    <a:pt x="535325" y="760009"/>
                  </a:lnTo>
                  <a:cubicBezTo>
                    <a:pt x="588936" y="666489"/>
                    <a:pt x="666489" y="588936"/>
                    <a:pt x="760009" y="535324"/>
                  </a:cubicBezTo>
                  <a:lnTo>
                    <a:pt x="751749" y="268267"/>
                  </a:lnTo>
                  <a:lnTo>
                    <a:pt x="933597" y="219541"/>
                  </a:lnTo>
                  <a:lnTo>
                    <a:pt x="1059972" y="454950"/>
                  </a:lnTo>
                  <a:cubicBezTo>
                    <a:pt x="1167768" y="454618"/>
                    <a:pt x="1273708" y="483005"/>
                    <a:pt x="1366897" y="537190"/>
                  </a:cubicBezTo>
                  <a:close/>
                </a:path>
              </a:pathLst>
            </a:custGeom>
            <a:solidFill>
              <a:srgbClr val="414455"/>
            </a:solidFill>
            <a:ln w="254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lIns="746337" tIns="746337" rIns="746338" bIns="746338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5" name="环形箭头 5"/>
            <p:cNvSpPr>
              <a:spLocks noChangeArrowheads="1"/>
            </p:cNvSpPr>
            <p:nvPr/>
          </p:nvSpPr>
          <p:spPr bwMode="auto">
            <a:xfrm>
              <a:off x="1902339" y="2212640"/>
              <a:ext cx="3814741" cy="3814741"/>
            </a:xfrm>
            <a:custGeom>
              <a:avLst/>
              <a:gdLst>
                <a:gd name="T0" fmla="*/ 636785708 w 21600"/>
                <a:gd name="T1" fmla="*/ 183556153 h 21600"/>
                <a:gd name="T2" fmla="*/ 300707732 w 21600"/>
                <a:gd name="T3" fmla="*/ 17809719 h 21600"/>
                <a:gd name="T4" fmla="*/ 608683076 w 21600"/>
                <a:gd name="T5" fmla="*/ 197903818 h 21600"/>
                <a:gd name="T6" fmla="*/ 648170237 w 21600"/>
                <a:gd name="T7" fmla="*/ 620348236 h 21600"/>
                <a:gd name="T8" fmla="*/ 506939519 w 21600"/>
                <a:gd name="T9" fmla="*/ 626960631 h 21600"/>
                <a:gd name="T10" fmla="*/ 500295865 w 21600"/>
                <a:gd name="T11" fmla="*/ 48569882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8037" y="17390"/>
                  </a:moveTo>
                  <a:cubicBezTo>
                    <a:pt x="19678" y="15587"/>
                    <a:pt x="20588" y="13237"/>
                    <a:pt x="20588" y="10800"/>
                  </a:cubicBezTo>
                  <a:cubicBezTo>
                    <a:pt x="20588" y="5394"/>
                    <a:pt x="16205" y="1012"/>
                    <a:pt x="10800" y="1012"/>
                  </a:cubicBezTo>
                  <a:cubicBezTo>
                    <a:pt x="10431" y="1011"/>
                    <a:pt x="10064" y="1032"/>
                    <a:pt x="9698" y="1074"/>
                  </a:cubicBezTo>
                  <a:lnTo>
                    <a:pt x="9584" y="68"/>
                  </a:lnTo>
                  <a:cubicBezTo>
                    <a:pt x="9988" y="22"/>
                    <a:pt x="10393" y="0"/>
                    <a:pt x="10799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3489"/>
                    <a:pt x="20596" y="16082"/>
                    <a:pt x="18785" y="18071"/>
                  </a:cubicBezTo>
                  <a:lnTo>
                    <a:pt x="20781" y="19889"/>
                  </a:lnTo>
                  <a:lnTo>
                    <a:pt x="16253" y="20101"/>
                  </a:lnTo>
                  <a:lnTo>
                    <a:pt x="16040" y="15572"/>
                  </a:lnTo>
                  <a:lnTo>
                    <a:pt x="18037" y="17390"/>
                  </a:lnTo>
                  <a:close/>
                </a:path>
              </a:pathLst>
            </a:cu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6" name="形状 6"/>
            <p:cNvSpPr>
              <a:spLocks noChangeArrowheads="1"/>
            </p:cNvSpPr>
            <p:nvPr/>
          </p:nvSpPr>
          <p:spPr bwMode="auto">
            <a:xfrm>
              <a:off x="0" y="1480916"/>
              <a:ext cx="2771648" cy="2771648"/>
            </a:xfrm>
            <a:custGeom>
              <a:avLst/>
              <a:gdLst>
                <a:gd name="T0" fmla="*/ 330144980 w 21600"/>
                <a:gd name="T1" fmla="*/ 269552777 h 21600"/>
                <a:gd name="T2" fmla="*/ 113610365 w 21600"/>
                <a:gd name="T3" fmla="*/ 24335711 h 21600"/>
                <a:gd name="T4" fmla="*/ 310501951 w 21600"/>
                <a:gd name="T5" fmla="*/ 257730800 h 21600"/>
                <a:gd name="T6" fmla="*/ -43550674 w 21600"/>
                <a:gd name="T7" fmla="*/ 197895924 h 21600"/>
                <a:gd name="T8" fmla="*/ 7080021 w 21600"/>
                <a:gd name="T9" fmla="*/ 137139218 h 21600"/>
                <a:gd name="T10" fmla="*/ 67836855 w 21600"/>
                <a:gd name="T11" fmla="*/ 187786338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431" y="11649"/>
                  </a:moveTo>
                  <a:cubicBezTo>
                    <a:pt x="1870" y="16495"/>
                    <a:pt x="5933" y="20207"/>
                    <a:pt x="10800" y="20207"/>
                  </a:cubicBezTo>
                  <a:cubicBezTo>
                    <a:pt x="15995" y="20207"/>
                    <a:pt x="20207" y="15995"/>
                    <a:pt x="20207" y="10800"/>
                  </a:cubicBezTo>
                  <a:cubicBezTo>
                    <a:pt x="20207" y="5604"/>
                    <a:pt x="15995" y="1393"/>
                    <a:pt x="10800" y="1393"/>
                  </a:cubicBezTo>
                  <a:cubicBezTo>
                    <a:pt x="9553" y="1392"/>
                    <a:pt x="8319" y="1640"/>
                    <a:pt x="7169" y="2121"/>
                  </a:cubicBezTo>
                  <a:lnTo>
                    <a:pt x="6631" y="836"/>
                  </a:lnTo>
                  <a:cubicBezTo>
                    <a:pt x="7951" y="284"/>
                    <a:pt x="9368" y="0"/>
                    <a:pt x="10799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6764"/>
                    <a:pt x="16764" y="21600"/>
                    <a:pt x="10800" y="21600"/>
                  </a:cubicBezTo>
                  <a:cubicBezTo>
                    <a:pt x="5213" y="21600"/>
                    <a:pt x="548" y="17339"/>
                    <a:pt x="44" y="11775"/>
                  </a:cubicBezTo>
                  <a:lnTo>
                    <a:pt x="-2645" y="12019"/>
                  </a:lnTo>
                  <a:lnTo>
                    <a:pt x="430" y="8329"/>
                  </a:lnTo>
                  <a:lnTo>
                    <a:pt x="4120" y="11405"/>
                  </a:lnTo>
                  <a:lnTo>
                    <a:pt x="1431" y="11649"/>
                  </a:lnTo>
                  <a:close/>
                </a:path>
              </a:pathLst>
            </a:cu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7" name="环形箭头 7"/>
            <p:cNvSpPr>
              <a:spLocks noChangeArrowheads="1"/>
            </p:cNvSpPr>
            <p:nvPr/>
          </p:nvSpPr>
          <p:spPr bwMode="auto">
            <a:xfrm>
              <a:off x="1106629" y="0"/>
              <a:ext cx="2988394" cy="2988394"/>
            </a:xfrm>
            <a:custGeom>
              <a:avLst/>
              <a:gdLst>
                <a:gd name="T0" fmla="*/ 10699972 w 21600"/>
                <a:gd name="T1" fmla="*/ 141070321 h 21600"/>
                <a:gd name="T2" fmla="*/ 13054301 w 21600"/>
                <a:gd name="T3" fmla="*/ 223185854 h 21600"/>
                <a:gd name="T4" fmla="*/ 34147797 w 21600"/>
                <a:gd name="T5" fmla="*/ 148918176 h 21600"/>
                <a:gd name="T6" fmla="*/ 14375005 w 21600"/>
                <a:gd name="T7" fmla="*/ 34147797 h 21600"/>
                <a:gd name="T8" fmla="*/ 104797859 w 21600"/>
                <a:gd name="T9" fmla="*/ 29247661 h 21600"/>
                <a:gd name="T10" fmla="*/ 109717087 w 21600"/>
                <a:gd name="T11" fmla="*/ 11968960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3722" y="4450"/>
                  </a:moveTo>
                  <a:cubicBezTo>
                    <a:pt x="2157" y="6195"/>
                    <a:pt x="1291" y="8456"/>
                    <a:pt x="1292" y="10800"/>
                  </a:cubicBezTo>
                  <a:cubicBezTo>
                    <a:pt x="1292" y="11069"/>
                    <a:pt x="1303" y="11337"/>
                    <a:pt x="1326" y="11606"/>
                  </a:cubicBezTo>
                  <a:lnTo>
                    <a:pt x="38" y="11715"/>
                  </a:lnTo>
                  <a:cubicBezTo>
                    <a:pt x="12" y="11411"/>
                    <a:pt x="0" y="11105"/>
                    <a:pt x="0" y="10800"/>
                  </a:cubicBezTo>
                  <a:cubicBezTo>
                    <a:pt x="-1" y="8137"/>
                    <a:pt x="983" y="5569"/>
                    <a:pt x="2761" y="3587"/>
                  </a:cubicBezTo>
                  <a:lnTo>
                    <a:pt x="751" y="1784"/>
                  </a:lnTo>
                  <a:lnTo>
                    <a:pt x="5475" y="1528"/>
                  </a:lnTo>
                  <a:lnTo>
                    <a:pt x="5732" y="6253"/>
                  </a:lnTo>
                  <a:lnTo>
                    <a:pt x="3722" y="4450"/>
                  </a:lnTo>
                  <a:close/>
                </a:path>
              </a:pathLst>
            </a:cu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42" name="Freeform 7"/>
          <p:cNvSpPr>
            <a:spLocks noChangeAspect="1" noEditPoints="1" noChangeArrowheads="1"/>
          </p:cNvSpPr>
          <p:nvPr/>
        </p:nvSpPr>
        <p:spPr bwMode="auto">
          <a:xfrm>
            <a:off x="6961188" y="3363913"/>
            <a:ext cx="579437" cy="433387"/>
          </a:xfrm>
          <a:custGeom>
            <a:avLst/>
            <a:gdLst>
              <a:gd name="T0" fmla="*/ 586317677 w 527"/>
              <a:gd name="T1" fmla="*/ 355718330 h 394"/>
              <a:gd name="T2" fmla="*/ 50773854 w 527"/>
              <a:gd name="T3" fmla="*/ 355718330 h 394"/>
              <a:gd name="T4" fmla="*/ 10880661 w 527"/>
              <a:gd name="T5" fmla="*/ 434363771 h 394"/>
              <a:gd name="T6" fmla="*/ 626210870 w 527"/>
              <a:gd name="T7" fmla="*/ 434363771 h 394"/>
              <a:gd name="T8" fmla="*/ 586317677 w 527"/>
              <a:gd name="T9" fmla="*/ 355718330 h 394"/>
              <a:gd name="T10" fmla="*/ 251451469 w 527"/>
              <a:gd name="T11" fmla="*/ 415005451 h 394"/>
              <a:gd name="T12" fmla="*/ 268376087 w 527"/>
              <a:gd name="T13" fmla="*/ 383547495 h 394"/>
              <a:gd name="T14" fmla="*/ 371133247 w 527"/>
              <a:gd name="T15" fmla="*/ 383547495 h 394"/>
              <a:gd name="T16" fmla="*/ 385640062 w 527"/>
              <a:gd name="T17" fmla="*/ 415005451 h 394"/>
              <a:gd name="T18" fmla="*/ 251451469 w 527"/>
              <a:gd name="T19" fmla="*/ 415005451 h 394"/>
              <a:gd name="T20" fmla="*/ 577854818 w 527"/>
              <a:gd name="T21" fmla="*/ 338779938 h 394"/>
              <a:gd name="T22" fmla="*/ 577854818 w 527"/>
              <a:gd name="T23" fmla="*/ 336360010 h 394"/>
              <a:gd name="T24" fmla="*/ 577854818 w 527"/>
              <a:gd name="T25" fmla="*/ 335150047 h 394"/>
              <a:gd name="T26" fmla="*/ 577854818 w 527"/>
              <a:gd name="T27" fmla="*/ 14519564 h 394"/>
              <a:gd name="T28" fmla="*/ 562139651 w 527"/>
              <a:gd name="T29" fmla="*/ 0 h 394"/>
              <a:gd name="T30" fmla="*/ 74951880 w 527"/>
              <a:gd name="T31" fmla="*/ 0 h 394"/>
              <a:gd name="T32" fmla="*/ 59236713 w 527"/>
              <a:gd name="T33" fmla="*/ 14519564 h 394"/>
              <a:gd name="T34" fmla="*/ 59236713 w 527"/>
              <a:gd name="T35" fmla="*/ 335150047 h 394"/>
              <a:gd name="T36" fmla="*/ 60445065 w 527"/>
              <a:gd name="T37" fmla="*/ 336360010 h 394"/>
              <a:gd name="T38" fmla="*/ 59236713 w 527"/>
              <a:gd name="T39" fmla="*/ 338779938 h 394"/>
              <a:gd name="T40" fmla="*/ 59236713 w 527"/>
              <a:gd name="T41" fmla="*/ 338779938 h 394"/>
              <a:gd name="T42" fmla="*/ 577854818 w 527"/>
              <a:gd name="T43" fmla="*/ 338779938 h 394"/>
              <a:gd name="T44" fmla="*/ 540379428 w 527"/>
              <a:gd name="T45" fmla="*/ 313370700 h 394"/>
              <a:gd name="T46" fmla="*/ 96712103 w 527"/>
              <a:gd name="T47" fmla="*/ 313370700 h 394"/>
              <a:gd name="T48" fmla="*/ 96712103 w 527"/>
              <a:gd name="T49" fmla="*/ 36297811 h 394"/>
              <a:gd name="T50" fmla="*/ 540379428 w 527"/>
              <a:gd name="T51" fmla="*/ 36297811 h 394"/>
              <a:gd name="T52" fmla="*/ 540379428 w 527"/>
              <a:gd name="T53" fmla="*/ 313370700 h 394"/>
              <a:gd name="T54" fmla="*/ 635882080 w 527"/>
              <a:gd name="T55" fmla="*/ 451303263 h 394"/>
              <a:gd name="T56" fmla="*/ 1209451 w 527"/>
              <a:gd name="T57" fmla="*/ 451303263 h 394"/>
              <a:gd name="T58" fmla="*/ 0 w 527"/>
              <a:gd name="T59" fmla="*/ 454933154 h 394"/>
              <a:gd name="T60" fmla="*/ 14506816 w 527"/>
              <a:gd name="T61" fmla="*/ 476711400 h 394"/>
              <a:gd name="T62" fmla="*/ 622584716 w 527"/>
              <a:gd name="T63" fmla="*/ 476711400 h 394"/>
              <a:gd name="T64" fmla="*/ 637091531 w 527"/>
              <a:gd name="T65" fmla="*/ 454933154 h 394"/>
              <a:gd name="T66" fmla="*/ 635882080 w 527"/>
              <a:gd name="T67" fmla="*/ 451303263 h 39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527"/>
              <a:gd name="T103" fmla="*/ 0 h 394"/>
              <a:gd name="T104" fmla="*/ 527 w 527"/>
              <a:gd name="T105" fmla="*/ 394 h 394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527" h="394">
                <a:moveTo>
                  <a:pt x="485" y="294"/>
                </a:moveTo>
                <a:cubicBezTo>
                  <a:pt x="42" y="294"/>
                  <a:pt x="42" y="294"/>
                  <a:pt x="42" y="294"/>
                </a:cubicBezTo>
                <a:cubicBezTo>
                  <a:pt x="9" y="359"/>
                  <a:pt x="9" y="359"/>
                  <a:pt x="9" y="359"/>
                </a:cubicBezTo>
                <a:cubicBezTo>
                  <a:pt x="518" y="359"/>
                  <a:pt x="518" y="359"/>
                  <a:pt x="518" y="359"/>
                </a:cubicBezTo>
                <a:lnTo>
                  <a:pt x="485" y="294"/>
                </a:lnTo>
                <a:close/>
                <a:moveTo>
                  <a:pt x="208" y="343"/>
                </a:moveTo>
                <a:cubicBezTo>
                  <a:pt x="222" y="317"/>
                  <a:pt x="222" y="317"/>
                  <a:pt x="222" y="317"/>
                </a:cubicBezTo>
                <a:cubicBezTo>
                  <a:pt x="307" y="317"/>
                  <a:pt x="307" y="317"/>
                  <a:pt x="307" y="317"/>
                </a:cubicBezTo>
                <a:cubicBezTo>
                  <a:pt x="319" y="343"/>
                  <a:pt x="319" y="343"/>
                  <a:pt x="319" y="343"/>
                </a:cubicBezTo>
                <a:lnTo>
                  <a:pt x="208" y="343"/>
                </a:lnTo>
                <a:close/>
                <a:moveTo>
                  <a:pt x="478" y="280"/>
                </a:moveTo>
                <a:cubicBezTo>
                  <a:pt x="478" y="279"/>
                  <a:pt x="478" y="279"/>
                  <a:pt x="478" y="278"/>
                </a:cubicBezTo>
                <a:cubicBezTo>
                  <a:pt x="478" y="278"/>
                  <a:pt x="478" y="278"/>
                  <a:pt x="478" y="277"/>
                </a:cubicBezTo>
                <a:cubicBezTo>
                  <a:pt x="478" y="12"/>
                  <a:pt x="478" y="12"/>
                  <a:pt x="478" y="12"/>
                </a:cubicBezTo>
                <a:cubicBezTo>
                  <a:pt x="478" y="5"/>
                  <a:pt x="472" y="0"/>
                  <a:pt x="465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55" y="0"/>
                  <a:pt x="49" y="5"/>
                  <a:pt x="49" y="12"/>
                </a:cubicBezTo>
                <a:cubicBezTo>
                  <a:pt x="49" y="277"/>
                  <a:pt x="49" y="277"/>
                  <a:pt x="49" y="277"/>
                </a:cubicBezTo>
                <a:cubicBezTo>
                  <a:pt x="49" y="278"/>
                  <a:pt x="50" y="278"/>
                  <a:pt x="50" y="278"/>
                </a:cubicBezTo>
                <a:cubicBezTo>
                  <a:pt x="50" y="279"/>
                  <a:pt x="49" y="279"/>
                  <a:pt x="49" y="280"/>
                </a:cubicBezTo>
                <a:cubicBezTo>
                  <a:pt x="49" y="280"/>
                  <a:pt x="49" y="280"/>
                  <a:pt x="49" y="280"/>
                </a:cubicBezTo>
                <a:cubicBezTo>
                  <a:pt x="478" y="280"/>
                  <a:pt x="478" y="280"/>
                  <a:pt x="478" y="280"/>
                </a:cubicBezTo>
                <a:close/>
                <a:moveTo>
                  <a:pt x="447" y="259"/>
                </a:moveTo>
                <a:cubicBezTo>
                  <a:pt x="80" y="259"/>
                  <a:pt x="80" y="259"/>
                  <a:pt x="80" y="259"/>
                </a:cubicBezTo>
                <a:cubicBezTo>
                  <a:pt x="80" y="30"/>
                  <a:pt x="80" y="30"/>
                  <a:pt x="80" y="30"/>
                </a:cubicBezTo>
                <a:cubicBezTo>
                  <a:pt x="447" y="30"/>
                  <a:pt x="447" y="30"/>
                  <a:pt x="447" y="30"/>
                </a:cubicBezTo>
                <a:lnTo>
                  <a:pt x="447" y="259"/>
                </a:lnTo>
                <a:close/>
                <a:moveTo>
                  <a:pt x="526" y="373"/>
                </a:moveTo>
                <a:cubicBezTo>
                  <a:pt x="1" y="373"/>
                  <a:pt x="1" y="373"/>
                  <a:pt x="1" y="373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82"/>
                  <a:pt x="6" y="394"/>
                  <a:pt x="12" y="394"/>
                </a:cubicBezTo>
                <a:cubicBezTo>
                  <a:pt x="515" y="394"/>
                  <a:pt x="515" y="394"/>
                  <a:pt x="515" y="394"/>
                </a:cubicBezTo>
                <a:cubicBezTo>
                  <a:pt x="521" y="394"/>
                  <a:pt x="527" y="382"/>
                  <a:pt x="527" y="376"/>
                </a:cubicBezTo>
                <a:lnTo>
                  <a:pt x="526" y="3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4343" name="Group 10"/>
          <p:cNvGrpSpPr>
            <a:grpSpLocks/>
          </p:cNvGrpSpPr>
          <p:nvPr/>
        </p:nvGrpSpPr>
        <p:grpSpPr bwMode="auto">
          <a:xfrm>
            <a:off x="5840413" y="2701925"/>
            <a:ext cx="563562" cy="565150"/>
            <a:chOff x="0" y="0"/>
            <a:chExt cx="381" cy="381"/>
          </a:xfrm>
        </p:grpSpPr>
        <p:sp>
          <p:nvSpPr>
            <p:cNvPr id="14354" name="Freeform 11"/>
            <p:cNvSpPr>
              <a:spLocks noChangeArrowheads="1"/>
            </p:cNvSpPr>
            <p:nvPr/>
          </p:nvSpPr>
          <p:spPr bwMode="auto">
            <a:xfrm>
              <a:off x="0" y="23"/>
              <a:ext cx="362" cy="358"/>
            </a:xfrm>
            <a:custGeom>
              <a:avLst/>
              <a:gdLst>
                <a:gd name="T0" fmla="*/ 682 w 95"/>
                <a:gd name="T1" fmla="*/ 0 h 94"/>
                <a:gd name="T2" fmla="*/ 0 w 95"/>
                <a:gd name="T3" fmla="*/ 682 h 94"/>
                <a:gd name="T4" fmla="*/ 682 w 95"/>
                <a:gd name="T5" fmla="*/ 1363 h 94"/>
                <a:gd name="T6" fmla="*/ 1379 w 95"/>
                <a:gd name="T7" fmla="*/ 682 h 94"/>
                <a:gd name="T8" fmla="*/ 682 w 95"/>
                <a:gd name="T9" fmla="*/ 682 h 94"/>
                <a:gd name="T10" fmla="*/ 682 w 95"/>
                <a:gd name="T11" fmla="*/ 0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5"/>
                <a:gd name="T19" fmla="*/ 0 h 94"/>
                <a:gd name="T20" fmla="*/ 95 w 95"/>
                <a:gd name="T21" fmla="*/ 94 h 9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5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73" y="94"/>
                    <a:pt x="95" y="73"/>
                    <a:pt x="95" y="47"/>
                  </a:cubicBezTo>
                  <a:cubicBezTo>
                    <a:pt x="47" y="47"/>
                    <a:pt x="47" y="47"/>
                    <a:pt x="47" y="47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55" name="Freeform 12"/>
            <p:cNvSpPr>
              <a:spLocks noChangeArrowheads="1"/>
            </p:cNvSpPr>
            <p:nvPr/>
          </p:nvSpPr>
          <p:spPr bwMode="auto">
            <a:xfrm>
              <a:off x="202" y="0"/>
              <a:ext cx="179" cy="17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682 h 47"/>
                <a:gd name="T4" fmla="*/ 682 w 47"/>
                <a:gd name="T5" fmla="*/ 682 h 47"/>
                <a:gd name="T6" fmla="*/ 0 w 47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7"/>
                <a:gd name="T14" fmla="*/ 47 w 47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7">
                  <a:moveTo>
                    <a:pt x="0" y="0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7" y="21"/>
                    <a:pt x="26" y="0"/>
                    <a:pt x="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4344" name="组合 24"/>
          <p:cNvGrpSpPr>
            <a:grpSpLocks/>
          </p:cNvGrpSpPr>
          <p:nvPr/>
        </p:nvGrpSpPr>
        <p:grpSpPr bwMode="auto">
          <a:xfrm>
            <a:off x="6548438" y="1882775"/>
            <a:ext cx="414337" cy="579438"/>
            <a:chOff x="0" y="0"/>
            <a:chExt cx="553400" cy="774253"/>
          </a:xfrm>
        </p:grpSpPr>
        <p:sp>
          <p:nvSpPr>
            <p:cNvPr id="14352" name="Freeform 10"/>
            <p:cNvSpPr>
              <a:spLocks noChangeArrowheads="1"/>
            </p:cNvSpPr>
            <p:nvPr/>
          </p:nvSpPr>
          <p:spPr bwMode="auto">
            <a:xfrm>
              <a:off x="76156" y="0"/>
              <a:ext cx="309701" cy="142158"/>
            </a:xfrm>
            <a:custGeom>
              <a:avLst/>
              <a:gdLst>
                <a:gd name="T0" fmla="*/ 1649733869 w 50"/>
                <a:gd name="T1" fmla="*/ 840444277 h 23"/>
                <a:gd name="T2" fmla="*/ 1918294188 w 50"/>
                <a:gd name="T3" fmla="*/ 0 h 23"/>
                <a:gd name="T4" fmla="*/ 575486398 w 50"/>
                <a:gd name="T5" fmla="*/ 0 h 23"/>
                <a:gd name="T6" fmla="*/ 767315198 w 50"/>
                <a:gd name="T7" fmla="*/ 802240859 h 23"/>
                <a:gd name="T8" fmla="*/ 0 w 50"/>
                <a:gd name="T9" fmla="*/ 420225229 h 23"/>
                <a:gd name="T10" fmla="*/ 38365760 w 50"/>
                <a:gd name="T11" fmla="*/ 534829300 h 23"/>
                <a:gd name="T12" fmla="*/ 728949438 w 50"/>
                <a:gd name="T13" fmla="*/ 878647694 h 23"/>
                <a:gd name="T14" fmla="*/ 767315198 w 50"/>
                <a:gd name="T15" fmla="*/ 840444277 h 23"/>
                <a:gd name="T16" fmla="*/ 1649733869 w 50"/>
                <a:gd name="T17" fmla="*/ 840444277 h 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0"/>
                <a:gd name="T28" fmla="*/ 0 h 23"/>
                <a:gd name="T29" fmla="*/ 50 w 50"/>
                <a:gd name="T30" fmla="*/ 23 h 2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0" h="23">
                  <a:moveTo>
                    <a:pt x="43" y="22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7" y="17"/>
                    <a:pt x="8" y="8"/>
                    <a:pt x="0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11"/>
                    <a:pt x="16" y="20"/>
                    <a:pt x="19" y="23"/>
                  </a:cubicBezTo>
                  <a:cubicBezTo>
                    <a:pt x="20" y="22"/>
                    <a:pt x="20" y="22"/>
                    <a:pt x="20" y="22"/>
                  </a:cubicBezTo>
                  <a:lnTo>
                    <a:pt x="43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53" name="Freeform 11"/>
            <p:cNvSpPr>
              <a:spLocks noEditPoints="1" noChangeArrowheads="1"/>
            </p:cNvSpPr>
            <p:nvPr/>
          </p:nvSpPr>
          <p:spPr bwMode="auto">
            <a:xfrm>
              <a:off x="0" y="142158"/>
              <a:ext cx="553400" cy="632095"/>
            </a:xfrm>
            <a:custGeom>
              <a:avLst/>
              <a:gdLst>
                <a:gd name="T0" fmla="*/ 2147483646 w 89"/>
                <a:gd name="T1" fmla="*/ 75323631 h 103"/>
                <a:gd name="T2" fmla="*/ 2147483646 w 89"/>
                <a:gd name="T3" fmla="*/ 75323631 h 103"/>
                <a:gd name="T4" fmla="*/ 1159895310 w 89"/>
                <a:gd name="T5" fmla="*/ 75323631 h 103"/>
                <a:gd name="T6" fmla="*/ 1198558694 w 89"/>
                <a:gd name="T7" fmla="*/ 0 h 103"/>
                <a:gd name="T8" fmla="*/ 618614148 w 89"/>
                <a:gd name="T9" fmla="*/ 0 h 103"/>
                <a:gd name="T10" fmla="*/ 541287380 w 89"/>
                <a:gd name="T11" fmla="*/ 75323631 h 103"/>
                <a:gd name="T12" fmla="*/ 850594454 w 89"/>
                <a:gd name="T13" fmla="*/ 188302942 h 103"/>
                <a:gd name="T14" fmla="*/ 1043905157 w 89"/>
                <a:gd name="T15" fmla="*/ 150641126 h 103"/>
                <a:gd name="T16" fmla="*/ 0 w 89"/>
                <a:gd name="T17" fmla="*/ 2147483646 h 103"/>
                <a:gd name="T18" fmla="*/ 1739846074 w 89"/>
                <a:gd name="T19" fmla="*/ 2147483646 h 103"/>
                <a:gd name="T20" fmla="*/ 2147483646 w 89"/>
                <a:gd name="T21" fmla="*/ 2147483646 h 103"/>
                <a:gd name="T22" fmla="*/ 2147483646 w 89"/>
                <a:gd name="T23" fmla="*/ 75323631 h 103"/>
                <a:gd name="T24" fmla="*/ 2147483646 w 89"/>
                <a:gd name="T25" fmla="*/ 2147483646 h 103"/>
                <a:gd name="T26" fmla="*/ 1894499611 w 89"/>
                <a:gd name="T27" fmla="*/ 2147483646 h 103"/>
                <a:gd name="T28" fmla="*/ 1894499611 w 89"/>
                <a:gd name="T29" fmla="*/ 2147483646 h 103"/>
                <a:gd name="T30" fmla="*/ 1585192537 w 89"/>
                <a:gd name="T31" fmla="*/ 2147483646 h 103"/>
                <a:gd name="T32" fmla="*/ 1585192537 w 89"/>
                <a:gd name="T33" fmla="*/ 2147483646 h 103"/>
                <a:gd name="T34" fmla="*/ 1237222079 w 89"/>
                <a:gd name="T35" fmla="*/ 2147483646 h 103"/>
                <a:gd name="T36" fmla="*/ 1043905157 w 89"/>
                <a:gd name="T37" fmla="*/ 2147483646 h 103"/>
                <a:gd name="T38" fmla="*/ 1043905157 w 89"/>
                <a:gd name="T39" fmla="*/ 2147483646 h 103"/>
                <a:gd name="T40" fmla="*/ 1314548847 w 89"/>
                <a:gd name="T41" fmla="*/ 2147483646 h 103"/>
                <a:gd name="T42" fmla="*/ 1314548847 w 89"/>
                <a:gd name="T43" fmla="*/ 2147483646 h 103"/>
                <a:gd name="T44" fmla="*/ 1430539000 w 89"/>
                <a:gd name="T45" fmla="*/ 2147483646 h 103"/>
                <a:gd name="T46" fmla="*/ 1739846074 w 89"/>
                <a:gd name="T47" fmla="*/ 2147483646 h 103"/>
                <a:gd name="T48" fmla="*/ 2010489764 w 89"/>
                <a:gd name="T49" fmla="*/ 2147483646 h 103"/>
                <a:gd name="T50" fmla="*/ 2126479917 w 89"/>
                <a:gd name="T51" fmla="*/ 2147483646 h 103"/>
                <a:gd name="T52" fmla="*/ 2010489764 w 89"/>
                <a:gd name="T53" fmla="*/ 2109006446 h 103"/>
                <a:gd name="T54" fmla="*/ 1662519306 w 89"/>
                <a:gd name="T55" fmla="*/ 1996027136 h 103"/>
                <a:gd name="T56" fmla="*/ 1237222079 w 89"/>
                <a:gd name="T57" fmla="*/ 1807724195 h 103"/>
                <a:gd name="T58" fmla="*/ 1121231926 w 89"/>
                <a:gd name="T59" fmla="*/ 1468773990 h 103"/>
                <a:gd name="T60" fmla="*/ 1275885463 w 89"/>
                <a:gd name="T61" fmla="*/ 1092161970 h 103"/>
                <a:gd name="T62" fmla="*/ 1585192537 w 89"/>
                <a:gd name="T63" fmla="*/ 941520845 h 103"/>
                <a:gd name="T64" fmla="*/ 1585192537 w 89"/>
                <a:gd name="T65" fmla="*/ 715556087 h 103"/>
                <a:gd name="T66" fmla="*/ 1894499611 w 89"/>
                <a:gd name="T67" fmla="*/ 715556087 h 103"/>
                <a:gd name="T68" fmla="*/ 1894499611 w 89"/>
                <a:gd name="T69" fmla="*/ 941520845 h 103"/>
                <a:gd name="T70" fmla="*/ 2147483646 w 89"/>
                <a:gd name="T71" fmla="*/ 1092161970 h 103"/>
                <a:gd name="T72" fmla="*/ 2147483646 w 89"/>
                <a:gd name="T73" fmla="*/ 1468773990 h 103"/>
                <a:gd name="T74" fmla="*/ 2147483646 w 89"/>
                <a:gd name="T75" fmla="*/ 1506435806 h 103"/>
                <a:gd name="T76" fmla="*/ 2087816533 w 89"/>
                <a:gd name="T77" fmla="*/ 1506435806 h 103"/>
                <a:gd name="T78" fmla="*/ 2087816533 w 89"/>
                <a:gd name="T79" fmla="*/ 1468773990 h 103"/>
                <a:gd name="T80" fmla="*/ 2010489764 w 89"/>
                <a:gd name="T81" fmla="*/ 1242809233 h 103"/>
                <a:gd name="T82" fmla="*/ 1739846074 w 89"/>
                <a:gd name="T83" fmla="*/ 1167485602 h 103"/>
                <a:gd name="T84" fmla="*/ 1469202384 w 89"/>
                <a:gd name="T85" fmla="*/ 1242809233 h 103"/>
                <a:gd name="T86" fmla="*/ 1391875616 w 89"/>
                <a:gd name="T87" fmla="*/ 1468773990 h 103"/>
                <a:gd name="T88" fmla="*/ 1469202384 w 89"/>
                <a:gd name="T89" fmla="*/ 1619415116 h 103"/>
                <a:gd name="T90" fmla="*/ 1778509458 w 89"/>
                <a:gd name="T91" fmla="*/ 1770062379 h 103"/>
                <a:gd name="T92" fmla="*/ 2147483646 w 89"/>
                <a:gd name="T93" fmla="*/ 1958365321 h 103"/>
                <a:gd name="T94" fmla="*/ 2147483646 w 89"/>
                <a:gd name="T95" fmla="*/ 2147483646 h 103"/>
                <a:gd name="T96" fmla="*/ 2147483646 w 89"/>
                <a:gd name="T97" fmla="*/ 2147483646 h 10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9"/>
                <a:gd name="T148" fmla="*/ 0 h 103"/>
                <a:gd name="T149" fmla="*/ 89 w 89"/>
                <a:gd name="T150" fmla="*/ 103 h 103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9" h="103">
                  <a:moveTo>
                    <a:pt x="58" y="2"/>
                  </a:moveTo>
                  <a:cubicBezTo>
                    <a:pt x="58" y="2"/>
                    <a:pt x="58" y="2"/>
                    <a:pt x="58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2"/>
                    <a:pt x="20" y="3"/>
                    <a:pt x="16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6" y="4"/>
                    <a:pt x="19" y="5"/>
                    <a:pt x="22" y="5"/>
                  </a:cubicBezTo>
                  <a:cubicBezTo>
                    <a:pt x="24" y="5"/>
                    <a:pt x="26" y="4"/>
                    <a:pt x="27" y="4"/>
                  </a:cubicBezTo>
                  <a:cubicBezTo>
                    <a:pt x="11" y="15"/>
                    <a:pt x="0" y="40"/>
                    <a:pt x="0" y="58"/>
                  </a:cubicBezTo>
                  <a:cubicBezTo>
                    <a:pt x="0" y="83"/>
                    <a:pt x="20" y="103"/>
                    <a:pt x="45" y="103"/>
                  </a:cubicBezTo>
                  <a:cubicBezTo>
                    <a:pt x="69" y="103"/>
                    <a:pt x="89" y="83"/>
                    <a:pt x="89" y="58"/>
                  </a:cubicBezTo>
                  <a:cubicBezTo>
                    <a:pt x="89" y="38"/>
                    <a:pt x="76" y="11"/>
                    <a:pt x="58" y="2"/>
                  </a:cubicBezTo>
                  <a:close/>
                  <a:moveTo>
                    <a:pt x="57" y="73"/>
                  </a:moveTo>
                  <a:cubicBezTo>
                    <a:pt x="55" y="75"/>
                    <a:pt x="52" y="76"/>
                    <a:pt x="49" y="77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37" y="76"/>
                    <a:pt x="34" y="75"/>
                    <a:pt x="32" y="73"/>
                  </a:cubicBezTo>
                  <a:cubicBezTo>
                    <a:pt x="28" y="70"/>
                    <a:pt x="27" y="67"/>
                    <a:pt x="27" y="63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5"/>
                    <a:pt x="35" y="67"/>
                    <a:pt x="37" y="69"/>
                  </a:cubicBezTo>
                  <a:cubicBezTo>
                    <a:pt x="39" y="70"/>
                    <a:pt x="41" y="71"/>
                    <a:pt x="45" y="71"/>
                  </a:cubicBezTo>
                  <a:cubicBezTo>
                    <a:pt x="48" y="71"/>
                    <a:pt x="50" y="70"/>
                    <a:pt x="52" y="69"/>
                  </a:cubicBezTo>
                  <a:cubicBezTo>
                    <a:pt x="54" y="67"/>
                    <a:pt x="55" y="65"/>
                    <a:pt x="55" y="62"/>
                  </a:cubicBezTo>
                  <a:cubicBezTo>
                    <a:pt x="55" y="60"/>
                    <a:pt x="54" y="58"/>
                    <a:pt x="52" y="56"/>
                  </a:cubicBezTo>
                  <a:cubicBezTo>
                    <a:pt x="51" y="55"/>
                    <a:pt x="48" y="54"/>
                    <a:pt x="43" y="53"/>
                  </a:cubicBezTo>
                  <a:cubicBezTo>
                    <a:pt x="38" y="52"/>
                    <a:pt x="35" y="50"/>
                    <a:pt x="32" y="48"/>
                  </a:cubicBezTo>
                  <a:cubicBezTo>
                    <a:pt x="30" y="45"/>
                    <a:pt x="29" y="42"/>
                    <a:pt x="29" y="39"/>
                  </a:cubicBezTo>
                  <a:cubicBezTo>
                    <a:pt x="29" y="35"/>
                    <a:pt x="30" y="31"/>
                    <a:pt x="33" y="29"/>
                  </a:cubicBezTo>
                  <a:cubicBezTo>
                    <a:pt x="35" y="27"/>
                    <a:pt x="38" y="26"/>
                    <a:pt x="41" y="25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2" y="25"/>
                    <a:pt x="55" y="27"/>
                    <a:pt x="57" y="29"/>
                  </a:cubicBezTo>
                  <a:cubicBezTo>
                    <a:pt x="60" y="31"/>
                    <a:pt x="62" y="35"/>
                    <a:pt x="62" y="39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6"/>
                    <a:pt x="53" y="34"/>
                    <a:pt x="52" y="33"/>
                  </a:cubicBezTo>
                  <a:cubicBezTo>
                    <a:pt x="50" y="32"/>
                    <a:pt x="48" y="31"/>
                    <a:pt x="45" y="31"/>
                  </a:cubicBezTo>
                  <a:cubicBezTo>
                    <a:pt x="42" y="31"/>
                    <a:pt x="40" y="32"/>
                    <a:pt x="38" y="33"/>
                  </a:cubicBezTo>
                  <a:cubicBezTo>
                    <a:pt x="37" y="34"/>
                    <a:pt x="36" y="36"/>
                    <a:pt x="36" y="39"/>
                  </a:cubicBezTo>
                  <a:cubicBezTo>
                    <a:pt x="36" y="41"/>
                    <a:pt x="37" y="42"/>
                    <a:pt x="38" y="43"/>
                  </a:cubicBezTo>
                  <a:cubicBezTo>
                    <a:pt x="40" y="45"/>
                    <a:pt x="42" y="46"/>
                    <a:pt x="46" y="47"/>
                  </a:cubicBezTo>
                  <a:cubicBezTo>
                    <a:pt x="52" y="48"/>
                    <a:pt x="56" y="50"/>
                    <a:pt x="58" y="52"/>
                  </a:cubicBezTo>
                  <a:cubicBezTo>
                    <a:pt x="61" y="55"/>
                    <a:pt x="63" y="58"/>
                    <a:pt x="63" y="62"/>
                  </a:cubicBezTo>
                  <a:cubicBezTo>
                    <a:pt x="63" y="66"/>
                    <a:pt x="61" y="70"/>
                    <a:pt x="57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5385" name="文本框 43"/>
          <p:cNvSpPr>
            <a:spLocks noChangeArrowheads="1"/>
          </p:cNvSpPr>
          <p:nvPr/>
        </p:nvSpPr>
        <p:spPr bwMode="auto">
          <a:xfrm>
            <a:off x="6081713" y="1152525"/>
            <a:ext cx="754062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45%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414455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386" name="文本框 44"/>
          <p:cNvSpPr>
            <a:spLocks noChangeArrowheads="1"/>
          </p:cNvSpPr>
          <p:nvPr/>
        </p:nvSpPr>
        <p:spPr bwMode="auto">
          <a:xfrm>
            <a:off x="4873625" y="3117850"/>
            <a:ext cx="7524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68%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414455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387" name="文本框 45"/>
          <p:cNvSpPr>
            <a:spLocks noChangeArrowheads="1"/>
          </p:cNvSpPr>
          <p:nvPr/>
        </p:nvSpPr>
        <p:spPr bwMode="auto">
          <a:xfrm>
            <a:off x="7605713" y="4257675"/>
            <a:ext cx="754062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75%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414455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388" name="TextBox 108"/>
          <p:cNvSpPr>
            <a:spLocks noChangeArrowheads="1"/>
          </p:cNvSpPr>
          <p:nvPr/>
        </p:nvSpPr>
        <p:spPr bwMode="auto">
          <a:xfrm>
            <a:off x="539750" y="266700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文章展示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5389" name="组合 31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14350" name="矩形 32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4351" name="矩形 33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075EE05-CBA6-3017-1CE2-FEE370376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16" y="794439"/>
            <a:ext cx="8928304" cy="415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484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15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87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37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6" dur="500"/>
                                        <p:tgtEl>
                                          <p:spTgt spid="1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1" dur="500"/>
                                        <p:tgtEl>
                                          <p:spTgt spid="15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6" dur="500"/>
                                        <p:tgtEl>
                                          <p:spTgt spid="15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85" grpId="0" bldLvl="0" autoUpdateAnimBg="0"/>
      <p:bldP spid="15386" grpId="0" bldLvl="0" autoUpdateAnimBg="0"/>
      <p:bldP spid="15387" grpId="0" bldLvl="0" autoUpdateAnimBg="0"/>
      <p:bldP spid="15388" grpId="0" bldLvl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组合 1"/>
          <p:cNvGrpSpPr>
            <a:grpSpLocks/>
          </p:cNvGrpSpPr>
          <p:nvPr/>
        </p:nvGrpSpPr>
        <p:grpSpPr bwMode="auto">
          <a:xfrm>
            <a:off x="5323802" y="1356129"/>
            <a:ext cx="3055938" cy="3222625"/>
            <a:chOff x="0" y="0"/>
            <a:chExt cx="5717080" cy="6027381"/>
          </a:xfrm>
        </p:grpSpPr>
        <p:sp>
          <p:nvSpPr>
            <p:cNvPr id="14362" name="任意多边形 2"/>
            <p:cNvSpPr>
              <a:spLocks noChangeArrowheads="1"/>
            </p:cNvSpPr>
            <p:nvPr/>
          </p:nvSpPr>
          <p:spPr bwMode="auto">
            <a:xfrm>
              <a:off x="2117828" y="2670176"/>
              <a:ext cx="2980266" cy="2980266"/>
            </a:xfrm>
            <a:custGeom>
              <a:avLst/>
              <a:gdLst>
                <a:gd name="T0" fmla="*/ 2115406 w 2980266"/>
                <a:gd name="T1" fmla="*/ 475169 h 2980266"/>
                <a:gd name="T2" fmla="*/ 2347223 w 2980266"/>
                <a:gd name="T3" fmla="*/ 280641 h 2980266"/>
                <a:gd name="T4" fmla="*/ 2532418 w 2980266"/>
                <a:gd name="T5" fmla="*/ 436038 h 2980266"/>
                <a:gd name="T6" fmla="*/ 2381100 w 2980266"/>
                <a:gd name="T7" fmla="*/ 698113 h 2980266"/>
                <a:gd name="T8" fmla="*/ 2621526 w 2980266"/>
                <a:gd name="T9" fmla="*/ 1114543 h 2980266"/>
                <a:gd name="T10" fmla="*/ 2924149 w 2980266"/>
                <a:gd name="T11" fmla="*/ 1114535 h 2980266"/>
                <a:gd name="T12" fmla="*/ 2966129 w 2980266"/>
                <a:gd name="T13" fmla="*/ 1352617 h 2980266"/>
                <a:gd name="T14" fmla="*/ 2681754 w 2980266"/>
                <a:gd name="T15" fmla="*/ 1456113 h 2980266"/>
                <a:gd name="T16" fmla="*/ 2598255 w 2980266"/>
                <a:gd name="T17" fmla="*/ 1929659 h 2980266"/>
                <a:gd name="T18" fmla="*/ 2830082 w 2980266"/>
                <a:gd name="T19" fmla="*/ 2124176 h 2980266"/>
                <a:gd name="T20" fmla="*/ 2709205 w 2980266"/>
                <a:gd name="T21" fmla="*/ 2333542 h 2980266"/>
                <a:gd name="T22" fmla="*/ 2424835 w 2980266"/>
                <a:gd name="T23" fmla="*/ 2230031 h 2980266"/>
                <a:gd name="T24" fmla="*/ 2056481 w 2980266"/>
                <a:gd name="T25" fmla="*/ 2539116 h 2980266"/>
                <a:gd name="T26" fmla="*/ 2109039 w 2980266"/>
                <a:gd name="T27" fmla="*/ 2837141 h 2980266"/>
                <a:gd name="T28" fmla="*/ 1881863 w 2980266"/>
                <a:gd name="T29" fmla="*/ 2919826 h 2980266"/>
                <a:gd name="T30" fmla="*/ 1730559 w 2980266"/>
                <a:gd name="T31" fmla="*/ 2657743 h 2980266"/>
                <a:gd name="T32" fmla="*/ 1249707 w 2980266"/>
                <a:gd name="T33" fmla="*/ 2657743 h 2980266"/>
                <a:gd name="T34" fmla="*/ 1098403 w 2980266"/>
                <a:gd name="T35" fmla="*/ 2919826 h 2980266"/>
                <a:gd name="T36" fmla="*/ 871227 w 2980266"/>
                <a:gd name="T37" fmla="*/ 2837141 h 2980266"/>
                <a:gd name="T38" fmla="*/ 923785 w 2980266"/>
                <a:gd name="T39" fmla="*/ 2539117 h 2980266"/>
                <a:gd name="T40" fmla="*/ 555431 w 2980266"/>
                <a:gd name="T41" fmla="*/ 2230032 h 2980266"/>
                <a:gd name="T42" fmla="*/ 271061 w 2980266"/>
                <a:gd name="T43" fmla="*/ 2333542 h 2980266"/>
                <a:gd name="T44" fmla="*/ 150184 w 2980266"/>
                <a:gd name="T45" fmla="*/ 2124176 h 2980266"/>
                <a:gd name="T46" fmla="*/ 382011 w 2980266"/>
                <a:gd name="T47" fmla="*/ 1929660 h 2980266"/>
                <a:gd name="T48" fmla="*/ 298512 w 2980266"/>
                <a:gd name="T49" fmla="*/ 1456114 h 2980266"/>
                <a:gd name="T50" fmla="*/ 14137 w 2980266"/>
                <a:gd name="T51" fmla="*/ 1352617 h 2980266"/>
                <a:gd name="T52" fmla="*/ 56117 w 2980266"/>
                <a:gd name="T53" fmla="*/ 1114535 h 2980266"/>
                <a:gd name="T54" fmla="*/ 358740 w 2980266"/>
                <a:gd name="T55" fmla="*/ 1114543 h 2980266"/>
                <a:gd name="T56" fmla="*/ 599166 w 2980266"/>
                <a:gd name="T57" fmla="*/ 698113 h 2980266"/>
                <a:gd name="T58" fmla="*/ 447848 w 2980266"/>
                <a:gd name="T59" fmla="*/ 436038 h 2980266"/>
                <a:gd name="T60" fmla="*/ 633043 w 2980266"/>
                <a:gd name="T61" fmla="*/ 280641 h 2980266"/>
                <a:gd name="T62" fmla="*/ 864860 w 2980266"/>
                <a:gd name="T63" fmla="*/ 475169 h 2980266"/>
                <a:gd name="T64" fmla="*/ 1316713 w 2980266"/>
                <a:gd name="T65" fmla="*/ 310708 h 2980266"/>
                <a:gd name="T66" fmla="*/ 1369255 w 2980266"/>
                <a:gd name="T67" fmla="*/ 12681 h 2980266"/>
                <a:gd name="T68" fmla="*/ 1611011 w 2980266"/>
                <a:gd name="T69" fmla="*/ 12681 h 2980266"/>
                <a:gd name="T70" fmla="*/ 1663553 w 2980266"/>
                <a:gd name="T71" fmla="*/ 310708 h 2980266"/>
                <a:gd name="T72" fmla="*/ 2115406 w 2980266"/>
                <a:gd name="T73" fmla="*/ 475169 h 29802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980266"/>
                <a:gd name="T112" fmla="*/ 0 h 2980266"/>
                <a:gd name="T113" fmla="*/ 2980266 w 2980266"/>
                <a:gd name="T114" fmla="*/ 2980266 h 298026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980266" h="2980266">
                  <a:moveTo>
                    <a:pt x="2115406" y="475169"/>
                  </a:moveTo>
                  <a:lnTo>
                    <a:pt x="2347223" y="280641"/>
                  </a:lnTo>
                  <a:lnTo>
                    <a:pt x="2532418" y="436038"/>
                  </a:lnTo>
                  <a:lnTo>
                    <a:pt x="2381100" y="698113"/>
                  </a:lnTo>
                  <a:cubicBezTo>
                    <a:pt x="2488696" y="819151"/>
                    <a:pt x="2570502" y="960843"/>
                    <a:pt x="2621526" y="1114543"/>
                  </a:cubicBezTo>
                  <a:lnTo>
                    <a:pt x="2924149" y="1114535"/>
                  </a:lnTo>
                  <a:lnTo>
                    <a:pt x="2966129" y="1352617"/>
                  </a:lnTo>
                  <a:lnTo>
                    <a:pt x="2681754" y="1456113"/>
                  </a:lnTo>
                  <a:cubicBezTo>
                    <a:pt x="2686376" y="1617995"/>
                    <a:pt x="2657965" y="1779121"/>
                    <a:pt x="2598255" y="1929659"/>
                  </a:cubicBezTo>
                  <a:lnTo>
                    <a:pt x="2830082" y="2124176"/>
                  </a:lnTo>
                  <a:lnTo>
                    <a:pt x="2709205" y="2333542"/>
                  </a:lnTo>
                  <a:lnTo>
                    <a:pt x="2424835" y="2230031"/>
                  </a:lnTo>
                  <a:cubicBezTo>
                    <a:pt x="2324320" y="2357010"/>
                    <a:pt x="2198986" y="2462178"/>
                    <a:pt x="2056481" y="2539116"/>
                  </a:cubicBezTo>
                  <a:lnTo>
                    <a:pt x="2109039" y="2837141"/>
                  </a:lnTo>
                  <a:lnTo>
                    <a:pt x="1881863" y="2919826"/>
                  </a:lnTo>
                  <a:lnTo>
                    <a:pt x="1730559" y="2657743"/>
                  </a:lnTo>
                  <a:cubicBezTo>
                    <a:pt x="1571939" y="2690405"/>
                    <a:pt x="1408327" y="2690405"/>
                    <a:pt x="1249707" y="2657743"/>
                  </a:cubicBezTo>
                  <a:lnTo>
                    <a:pt x="1098403" y="2919826"/>
                  </a:lnTo>
                  <a:lnTo>
                    <a:pt x="871227" y="2837141"/>
                  </a:lnTo>
                  <a:lnTo>
                    <a:pt x="923785" y="2539117"/>
                  </a:lnTo>
                  <a:cubicBezTo>
                    <a:pt x="781280" y="2462179"/>
                    <a:pt x="655947" y="2357011"/>
                    <a:pt x="555431" y="2230032"/>
                  </a:cubicBezTo>
                  <a:lnTo>
                    <a:pt x="271061" y="2333542"/>
                  </a:lnTo>
                  <a:lnTo>
                    <a:pt x="150184" y="2124176"/>
                  </a:lnTo>
                  <a:lnTo>
                    <a:pt x="382011" y="1929660"/>
                  </a:lnTo>
                  <a:cubicBezTo>
                    <a:pt x="322301" y="1779122"/>
                    <a:pt x="293890" y="1617995"/>
                    <a:pt x="298512" y="1456114"/>
                  </a:cubicBezTo>
                  <a:lnTo>
                    <a:pt x="14137" y="1352617"/>
                  </a:lnTo>
                  <a:lnTo>
                    <a:pt x="56117" y="1114535"/>
                  </a:lnTo>
                  <a:lnTo>
                    <a:pt x="358740" y="1114543"/>
                  </a:lnTo>
                  <a:cubicBezTo>
                    <a:pt x="409764" y="960843"/>
                    <a:pt x="491570" y="819151"/>
                    <a:pt x="599166" y="698113"/>
                  </a:cubicBezTo>
                  <a:lnTo>
                    <a:pt x="447848" y="436038"/>
                  </a:lnTo>
                  <a:lnTo>
                    <a:pt x="633043" y="280641"/>
                  </a:lnTo>
                  <a:lnTo>
                    <a:pt x="864860" y="475169"/>
                  </a:lnTo>
                  <a:cubicBezTo>
                    <a:pt x="1002743" y="390226"/>
                    <a:pt x="1156488" y="334267"/>
                    <a:pt x="1316713" y="310708"/>
                  </a:cubicBezTo>
                  <a:lnTo>
                    <a:pt x="1369255" y="12681"/>
                  </a:lnTo>
                  <a:lnTo>
                    <a:pt x="1611011" y="12681"/>
                  </a:lnTo>
                  <a:lnTo>
                    <a:pt x="1663553" y="310708"/>
                  </a:lnTo>
                  <a:cubicBezTo>
                    <a:pt x="1823778" y="334267"/>
                    <a:pt x="1977523" y="390226"/>
                    <a:pt x="2115406" y="475169"/>
                  </a:cubicBezTo>
                  <a:close/>
                </a:path>
              </a:pathLst>
            </a:custGeom>
            <a:solidFill>
              <a:srgbClr val="414455"/>
            </a:solidFill>
            <a:ln w="254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lIns="661396" tIns="760343" rIns="661396" bIns="812465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3" name="任意多边形 3"/>
            <p:cNvSpPr>
              <a:spLocks noChangeArrowheads="1"/>
            </p:cNvSpPr>
            <p:nvPr/>
          </p:nvSpPr>
          <p:spPr bwMode="auto">
            <a:xfrm>
              <a:off x="383855" y="1965749"/>
              <a:ext cx="2167466" cy="2167466"/>
            </a:xfrm>
            <a:custGeom>
              <a:avLst/>
              <a:gdLst>
                <a:gd name="T0" fmla="*/ 1621800 w 2167466"/>
                <a:gd name="T1" fmla="*/ 548964 h 2167466"/>
                <a:gd name="T2" fmla="*/ 1941574 w 2167466"/>
                <a:gd name="T3" fmla="*/ 452590 h 2167466"/>
                <a:gd name="T4" fmla="*/ 2059240 w 2167466"/>
                <a:gd name="T5" fmla="*/ 656392 h 2167466"/>
                <a:gd name="T6" fmla="*/ 1815890 w 2167466"/>
                <a:gd name="T7" fmla="*/ 885138 h 2167466"/>
                <a:gd name="T8" fmla="*/ 1815890 w 2167466"/>
                <a:gd name="T9" fmla="*/ 1282328 h 2167466"/>
                <a:gd name="T10" fmla="*/ 2059240 w 2167466"/>
                <a:gd name="T11" fmla="*/ 1511074 h 2167466"/>
                <a:gd name="T12" fmla="*/ 1941574 w 2167466"/>
                <a:gd name="T13" fmla="*/ 1714876 h 2167466"/>
                <a:gd name="T14" fmla="*/ 1621800 w 2167466"/>
                <a:gd name="T15" fmla="*/ 1618502 h 2167466"/>
                <a:gd name="T16" fmla="*/ 1277823 w 2167466"/>
                <a:gd name="T17" fmla="*/ 1817097 h 2167466"/>
                <a:gd name="T18" fmla="*/ 1201398 w 2167466"/>
                <a:gd name="T19" fmla="*/ 2142217 h 2167466"/>
                <a:gd name="T20" fmla="*/ 966068 w 2167466"/>
                <a:gd name="T21" fmla="*/ 2142217 h 2167466"/>
                <a:gd name="T22" fmla="*/ 889643 w 2167466"/>
                <a:gd name="T23" fmla="*/ 1817097 h 2167466"/>
                <a:gd name="T24" fmla="*/ 545666 w 2167466"/>
                <a:gd name="T25" fmla="*/ 1618502 h 2167466"/>
                <a:gd name="T26" fmla="*/ 225892 w 2167466"/>
                <a:gd name="T27" fmla="*/ 1714876 h 2167466"/>
                <a:gd name="T28" fmla="*/ 108226 w 2167466"/>
                <a:gd name="T29" fmla="*/ 1511074 h 2167466"/>
                <a:gd name="T30" fmla="*/ 351576 w 2167466"/>
                <a:gd name="T31" fmla="*/ 1282328 h 2167466"/>
                <a:gd name="T32" fmla="*/ 351576 w 2167466"/>
                <a:gd name="T33" fmla="*/ 885138 h 2167466"/>
                <a:gd name="T34" fmla="*/ 108226 w 2167466"/>
                <a:gd name="T35" fmla="*/ 656392 h 2167466"/>
                <a:gd name="T36" fmla="*/ 225892 w 2167466"/>
                <a:gd name="T37" fmla="*/ 452590 h 2167466"/>
                <a:gd name="T38" fmla="*/ 545666 w 2167466"/>
                <a:gd name="T39" fmla="*/ 548964 h 2167466"/>
                <a:gd name="T40" fmla="*/ 889643 w 2167466"/>
                <a:gd name="T41" fmla="*/ 350369 h 2167466"/>
                <a:gd name="T42" fmla="*/ 966068 w 2167466"/>
                <a:gd name="T43" fmla="*/ 25249 h 2167466"/>
                <a:gd name="T44" fmla="*/ 1201398 w 2167466"/>
                <a:gd name="T45" fmla="*/ 25249 h 2167466"/>
                <a:gd name="T46" fmla="*/ 1277823 w 2167466"/>
                <a:gd name="T47" fmla="*/ 350369 h 2167466"/>
                <a:gd name="T48" fmla="*/ 1621800 w 2167466"/>
                <a:gd name="T49" fmla="*/ 548964 h 21674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167466"/>
                <a:gd name="T76" fmla="*/ 0 h 2167466"/>
                <a:gd name="T77" fmla="*/ 2167466 w 2167466"/>
                <a:gd name="T78" fmla="*/ 2167466 h 21674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167466" h="2167466">
                  <a:moveTo>
                    <a:pt x="1621800" y="548964"/>
                  </a:moveTo>
                  <a:lnTo>
                    <a:pt x="1941574" y="452590"/>
                  </a:lnTo>
                  <a:lnTo>
                    <a:pt x="2059240" y="656392"/>
                  </a:lnTo>
                  <a:lnTo>
                    <a:pt x="1815890" y="885138"/>
                  </a:lnTo>
                  <a:cubicBezTo>
                    <a:pt x="1851165" y="1015185"/>
                    <a:pt x="1851165" y="1152281"/>
                    <a:pt x="1815890" y="1282328"/>
                  </a:cubicBezTo>
                  <a:lnTo>
                    <a:pt x="2059240" y="1511074"/>
                  </a:lnTo>
                  <a:lnTo>
                    <a:pt x="1941574" y="1714876"/>
                  </a:lnTo>
                  <a:lnTo>
                    <a:pt x="1621800" y="1618502"/>
                  </a:lnTo>
                  <a:cubicBezTo>
                    <a:pt x="1526813" y="1714075"/>
                    <a:pt x="1408085" y="1782623"/>
                    <a:pt x="1277823" y="1817097"/>
                  </a:cubicBezTo>
                  <a:lnTo>
                    <a:pt x="1201398" y="2142217"/>
                  </a:lnTo>
                  <a:lnTo>
                    <a:pt x="966068" y="2142217"/>
                  </a:lnTo>
                  <a:lnTo>
                    <a:pt x="889643" y="1817097"/>
                  </a:lnTo>
                  <a:cubicBezTo>
                    <a:pt x="759381" y="1782622"/>
                    <a:pt x="640653" y="1714074"/>
                    <a:pt x="545666" y="1618502"/>
                  </a:cubicBezTo>
                  <a:lnTo>
                    <a:pt x="225892" y="1714876"/>
                  </a:lnTo>
                  <a:lnTo>
                    <a:pt x="108226" y="1511074"/>
                  </a:lnTo>
                  <a:lnTo>
                    <a:pt x="351576" y="1282328"/>
                  </a:lnTo>
                  <a:cubicBezTo>
                    <a:pt x="316301" y="1152281"/>
                    <a:pt x="316301" y="1015185"/>
                    <a:pt x="351576" y="885138"/>
                  </a:cubicBezTo>
                  <a:lnTo>
                    <a:pt x="108226" y="656392"/>
                  </a:lnTo>
                  <a:lnTo>
                    <a:pt x="225892" y="452590"/>
                  </a:lnTo>
                  <a:lnTo>
                    <a:pt x="545666" y="548964"/>
                  </a:lnTo>
                  <a:cubicBezTo>
                    <a:pt x="640653" y="453391"/>
                    <a:pt x="759381" y="384843"/>
                    <a:pt x="889643" y="350369"/>
                  </a:cubicBezTo>
                  <a:lnTo>
                    <a:pt x="966068" y="25249"/>
                  </a:lnTo>
                  <a:lnTo>
                    <a:pt x="1201398" y="25249"/>
                  </a:lnTo>
                  <a:lnTo>
                    <a:pt x="1277823" y="350369"/>
                  </a:lnTo>
                  <a:cubicBezTo>
                    <a:pt x="1408085" y="384844"/>
                    <a:pt x="1526813" y="453392"/>
                    <a:pt x="1621800" y="548964"/>
                  </a:cubicBezTo>
                  <a:close/>
                </a:path>
              </a:pathLst>
            </a:custGeom>
            <a:solidFill>
              <a:srgbClr val="414455"/>
            </a:solidFill>
            <a:ln w="254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lIns="586306" tIns="589604" rIns="586306" bIns="589604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4" name="任意多边形 4"/>
            <p:cNvSpPr>
              <a:spLocks noChangeArrowheads="1"/>
            </p:cNvSpPr>
            <p:nvPr/>
          </p:nvSpPr>
          <p:spPr bwMode="auto">
            <a:xfrm>
              <a:off x="1359214" y="231775"/>
              <a:ext cx="2600961" cy="2600961"/>
            </a:xfrm>
            <a:custGeom>
              <a:avLst/>
              <a:gdLst>
                <a:gd name="T0" fmla="*/ 2383552 w 2123675"/>
                <a:gd name="T1" fmla="*/ 806810 h 2123675"/>
                <a:gd name="T2" fmla="*/ 2853523 w 2123675"/>
                <a:gd name="T3" fmla="*/ 665169 h 2123675"/>
                <a:gd name="T4" fmla="*/ 3026455 w 2123675"/>
                <a:gd name="T5" fmla="*/ 964695 h 2123675"/>
                <a:gd name="T6" fmla="*/ 2668805 w 2123675"/>
                <a:gd name="T7" fmla="*/ 1300883 h 2123675"/>
                <a:gd name="T8" fmla="*/ 2668805 w 2123675"/>
                <a:gd name="T9" fmla="*/ 1884632 h 2123675"/>
                <a:gd name="T10" fmla="*/ 3026455 w 2123675"/>
                <a:gd name="T11" fmla="*/ 2220820 h 2123675"/>
                <a:gd name="T12" fmla="*/ 2853523 w 2123675"/>
                <a:gd name="T13" fmla="*/ 2520346 h 2123675"/>
                <a:gd name="T14" fmla="*/ 2383552 w 2123675"/>
                <a:gd name="T15" fmla="*/ 2378705 h 2123675"/>
                <a:gd name="T16" fmla="*/ 1878010 w 2123675"/>
                <a:gd name="T17" fmla="*/ 2670579 h 2123675"/>
                <a:gd name="T18" fmla="*/ 1765688 w 2123675"/>
                <a:gd name="T19" fmla="*/ 3148406 h 2123675"/>
                <a:gd name="T20" fmla="*/ 1419826 w 2123675"/>
                <a:gd name="T21" fmla="*/ 3148406 h 2123675"/>
                <a:gd name="T22" fmla="*/ 1307505 w 2123675"/>
                <a:gd name="T23" fmla="*/ 2670579 h 2123675"/>
                <a:gd name="T24" fmla="*/ 801963 w 2123675"/>
                <a:gd name="T25" fmla="*/ 2378705 h 2123675"/>
                <a:gd name="T26" fmla="*/ 331992 w 2123675"/>
                <a:gd name="T27" fmla="*/ 2520346 h 2123675"/>
                <a:gd name="T28" fmla="*/ 159060 w 2123675"/>
                <a:gd name="T29" fmla="*/ 2220820 h 2123675"/>
                <a:gd name="T30" fmla="*/ 516710 w 2123675"/>
                <a:gd name="T31" fmla="*/ 1884632 h 2123675"/>
                <a:gd name="T32" fmla="*/ 516710 w 2123675"/>
                <a:gd name="T33" fmla="*/ 1300883 h 2123675"/>
                <a:gd name="T34" fmla="*/ 159060 w 2123675"/>
                <a:gd name="T35" fmla="*/ 964695 h 2123675"/>
                <a:gd name="T36" fmla="*/ 331992 w 2123675"/>
                <a:gd name="T37" fmla="*/ 665169 h 2123675"/>
                <a:gd name="T38" fmla="*/ 801963 w 2123675"/>
                <a:gd name="T39" fmla="*/ 806810 h 2123675"/>
                <a:gd name="T40" fmla="*/ 1307505 w 2123675"/>
                <a:gd name="T41" fmla="*/ 514936 h 2123675"/>
                <a:gd name="T42" fmla="*/ 1419826 w 2123675"/>
                <a:gd name="T43" fmla="*/ 37109 h 2123675"/>
                <a:gd name="T44" fmla="*/ 1765688 w 2123675"/>
                <a:gd name="T45" fmla="*/ 37109 h 2123675"/>
                <a:gd name="T46" fmla="*/ 1878010 w 2123675"/>
                <a:gd name="T47" fmla="*/ 514936 h 2123675"/>
                <a:gd name="T48" fmla="*/ 2383552 w 2123675"/>
                <a:gd name="T49" fmla="*/ 806810 h 212367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123675"/>
                <a:gd name="T76" fmla="*/ 0 h 2123675"/>
                <a:gd name="T77" fmla="*/ 2123675 w 2123675"/>
                <a:gd name="T78" fmla="*/ 2123675 h 212367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123675" h="2123675">
                  <a:moveTo>
                    <a:pt x="1366897" y="537190"/>
                  </a:moveTo>
                  <a:lnTo>
                    <a:pt x="1594045" y="396507"/>
                  </a:lnTo>
                  <a:lnTo>
                    <a:pt x="1727168" y="529630"/>
                  </a:lnTo>
                  <a:lnTo>
                    <a:pt x="1586485" y="756778"/>
                  </a:lnTo>
                  <a:cubicBezTo>
                    <a:pt x="1640670" y="849967"/>
                    <a:pt x="1669056" y="955907"/>
                    <a:pt x="1668725" y="1063703"/>
                  </a:cubicBezTo>
                  <a:lnTo>
                    <a:pt x="1904134" y="1190078"/>
                  </a:lnTo>
                  <a:lnTo>
                    <a:pt x="1855408" y="1371927"/>
                  </a:lnTo>
                  <a:lnTo>
                    <a:pt x="1588350" y="1363666"/>
                  </a:lnTo>
                  <a:cubicBezTo>
                    <a:pt x="1534739" y="1457186"/>
                    <a:pt x="1457186" y="1534739"/>
                    <a:pt x="1363666" y="1588351"/>
                  </a:cubicBezTo>
                  <a:lnTo>
                    <a:pt x="1371926" y="1855408"/>
                  </a:lnTo>
                  <a:lnTo>
                    <a:pt x="1190078" y="1904134"/>
                  </a:lnTo>
                  <a:lnTo>
                    <a:pt x="1063703" y="1668725"/>
                  </a:lnTo>
                  <a:cubicBezTo>
                    <a:pt x="955907" y="1669057"/>
                    <a:pt x="849967" y="1640670"/>
                    <a:pt x="756778" y="1586485"/>
                  </a:cubicBezTo>
                  <a:lnTo>
                    <a:pt x="529630" y="1727168"/>
                  </a:lnTo>
                  <a:lnTo>
                    <a:pt x="396507" y="1594045"/>
                  </a:lnTo>
                  <a:lnTo>
                    <a:pt x="537190" y="1366897"/>
                  </a:lnTo>
                  <a:cubicBezTo>
                    <a:pt x="483005" y="1273708"/>
                    <a:pt x="454619" y="1167768"/>
                    <a:pt x="454950" y="1059972"/>
                  </a:cubicBezTo>
                  <a:lnTo>
                    <a:pt x="219541" y="933597"/>
                  </a:lnTo>
                  <a:lnTo>
                    <a:pt x="268267" y="751748"/>
                  </a:lnTo>
                  <a:lnTo>
                    <a:pt x="535325" y="760009"/>
                  </a:lnTo>
                  <a:cubicBezTo>
                    <a:pt x="588936" y="666489"/>
                    <a:pt x="666489" y="588936"/>
                    <a:pt x="760009" y="535324"/>
                  </a:cubicBezTo>
                  <a:lnTo>
                    <a:pt x="751749" y="268267"/>
                  </a:lnTo>
                  <a:lnTo>
                    <a:pt x="933597" y="219541"/>
                  </a:lnTo>
                  <a:lnTo>
                    <a:pt x="1059972" y="454950"/>
                  </a:lnTo>
                  <a:cubicBezTo>
                    <a:pt x="1167768" y="454618"/>
                    <a:pt x="1273708" y="483005"/>
                    <a:pt x="1366897" y="537190"/>
                  </a:cubicBezTo>
                  <a:close/>
                </a:path>
              </a:pathLst>
            </a:custGeom>
            <a:solidFill>
              <a:srgbClr val="414455"/>
            </a:solidFill>
            <a:ln w="254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lIns="746337" tIns="746337" rIns="746338" bIns="746338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5" name="环形箭头 5"/>
            <p:cNvSpPr>
              <a:spLocks noChangeArrowheads="1"/>
            </p:cNvSpPr>
            <p:nvPr/>
          </p:nvSpPr>
          <p:spPr bwMode="auto">
            <a:xfrm>
              <a:off x="1902339" y="2212640"/>
              <a:ext cx="3814741" cy="3814741"/>
            </a:xfrm>
            <a:custGeom>
              <a:avLst/>
              <a:gdLst>
                <a:gd name="T0" fmla="*/ 636785708 w 21600"/>
                <a:gd name="T1" fmla="*/ 183556153 h 21600"/>
                <a:gd name="T2" fmla="*/ 300707732 w 21600"/>
                <a:gd name="T3" fmla="*/ 17809719 h 21600"/>
                <a:gd name="T4" fmla="*/ 608683076 w 21600"/>
                <a:gd name="T5" fmla="*/ 197903818 h 21600"/>
                <a:gd name="T6" fmla="*/ 648170237 w 21600"/>
                <a:gd name="T7" fmla="*/ 620348236 h 21600"/>
                <a:gd name="T8" fmla="*/ 506939519 w 21600"/>
                <a:gd name="T9" fmla="*/ 626960631 h 21600"/>
                <a:gd name="T10" fmla="*/ 500295865 w 21600"/>
                <a:gd name="T11" fmla="*/ 48569882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8037" y="17390"/>
                  </a:moveTo>
                  <a:cubicBezTo>
                    <a:pt x="19678" y="15587"/>
                    <a:pt x="20588" y="13237"/>
                    <a:pt x="20588" y="10800"/>
                  </a:cubicBezTo>
                  <a:cubicBezTo>
                    <a:pt x="20588" y="5394"/>
                    <a:pt x="16205" y="1012"/>
                    <a:pt x="10800" y="1012"/>
                  </a:cubicBezTo>
                  <a:cubicBezTo>
                    <a:pt x="10431" y="1011"/>
                    <a:pt x="10064" y="1032"/>
                    <a:pt x="9698" y="1074"/>
                  </a:cubicBezTo>
                  <a:lnTo>
                    <a:pt x="9584" y="68"/>
                  </a:lnTo>
                  <a:cubicBezTo>
                    <a:pt x="9988" y="22"/>
                    <a:pt x="10393" y="0"/>
                    <a:pt x="10799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3489"/>
                    <a:pt x="20596" y="16082"/>
                    <a:pt x="18785" y="18071"/>
                  </a:cubicBezTo>
                  <a:lnTo>
                    <a:pt x="20781" y="19889"/>
                  </a:lnTo>
                  <a:lnTo>
                    <a:pt x="16253" y="20101"/>
                  </a:lnTo>
                  <a:lnTo>
                    <a:pt x="16040" y="15572"/>
                  </a:lnTo>
                  <a:lnTo>
                    <a:pt x="18037" y="17390"/>
                  </a:lnTo>
                  <a:close/>
                </a:path>
              </a:pathLst>
            </a:cu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6" name="形状 6"/>
            <p:cNvSpPr>
              <a:spLocks noChangeArrowheads="1"/>
            </p:cNvSpPr>
            <p:nvPr/>
          </p:nvSpPr>
          <p:spPr bwMode="auto">
            <a:xfrm>
              <a:off x="0" y="1480916"/>
              <a:ext cx="2771648" cy="2771648"/>
            </a:xfrm>
            <a:custGeom>
              <a:avLst/>
              <a:gdLst>
                <a:gd name="T0" fmla="*/ 330144980 w 21600"/>
                <a:gd name="T1" fmla="*/ 269552777 h 21600"/>
                <a:gd name="T2" fmla="*/ 113610365 w 21600"/>
                <a:gd name="T3" fmla="*/ 24335711 h 21600"/>
                <a:gd name="T4" fmla="*/ 310501951 w 21600"/>
                <a:gd name="T5" fmla="*/ 257730800 h 21600"/>
                <a:gd name="T6" fmla="*/ -43550674 w 21600"/>
                <a:gd name="T7" fmla="*/ 197895924 h 21600"/>
                <a:gd name="T8" fmla="*/ 7080021 w 21600"/>
                <a:gd name="T9" fmla="*/ 137139218 h 21600"/>
                <a:gd name="T10" fmla="*/ 67836855 w 21600"/>
                <a:gd name="T11" fmla="*/ 187786338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431" y="11649"/>
                  </a:moveTo>
                  <a:cubicBezTo>
                    <a:pt x="1870" y="16495"/>
                    <a:pt x="5933" y="20207"/>
                    <a:pt x="10800" y="20207"/>
                  </a:cubicBezTo>
                  <a:cubicBezTo>
                    <a:pt x="15995" y="20207"/>
                    <a:pt x="20207" y="15995"/>
                    <a:pt x="20207" y="10800"/>
                  </a:cubicBezTo>
                  <a:cubicBezTo>
                    <a:pt x="20207" y="5604"/>
                    <a:pt x="15995" y="1393"/>
                    <a:pt x="10800" y="1393"/>
                  </a:cubicBezTo>
                  <a:cubicBezTo>
                    <a:pt x="9553" y="1392"/>
                    <a:pt x="8319" y="1640"/>
                    <a:pt x="7169" y="2121"/>
                  </a:cubicBezTo>
                  <a:lnTo>
                    <a:pt x="6631" y="836"/>
                  </a:lnTo>
                  <a:cubicBezTo>
                    <a:pt x="7951" y="284"/>
                    <a:pt x="9368" y="0"/>
                    <a:pt x="10799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6764"/>
                    <a:pt x="16764" y="21600"/>
                    <a:pt x="10800" y="21600"/>
                  </a:cubicBezTo>
                  <a:cubicBezTo>
                    <a:pt x="5213" y="21600"/>
                    <a:pt x="548" y="17339"/>
                    <a:pt x="44" y="11775"/>
                  </a:cubicBezTo>
                  <a:lnTo>
                    <a:pt x="-2645" y="12019"/>
                  </a:lnTo>
                  <a:lnTo>
                    <a:pt x="430" y="8329"/>
                  </a:lnTo>
                  <a:lnTo>
                    <a:pt x="4120" y="11405"/>
                  </a:lnTo>
                  <a:lnTo>
                    <a:pt x="1431" y="11649"/>
                  </a:lnTo>
                  <a:close/>
                </a:path>
              </a:pathLst>
            </a:cu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7" name="环形箭头 7"/>
            <p:cNvSpPr>
              <a:spLocks noChangeArrowheads="1"/>
            </p:cNvSpPr>
            <p:nvPr/>
          </p:nvSpPr>
          <p:spPr bwMode="auto">
            <a:xfrm>
              <a:off x="1106629" y="0"/>
              <a:ext cx="2988394" cy="2988394"/>
            </a:xfrm>
            <a:custGeom>
              <a:avLst/>
              <a:gdLst>
                <a:gd name="T0" fmla="*/ 10699972 w 21600"/>
                <a:gd name="T1" fmla="*/ 141070321 h 21600"/>
                <a:gd name="T2" fmla="*/ 13054301 w 21600"/>
                <a:gd name="T3" fmla="*/ 223185854 h 21600"/>
                <a:gd name="T4" fmla="*/ 34147797 w 21600"/>
                <a:gd name="T5" fmla="*/ 148918176 h 21600"/>
                <a:gd name="T6" fmla="*/ 14375005 w 21600"/>
                <a:gd name="T7" fmla="*/ 34147797 h 21600"/>
                <a:gd name="T8" fmla="*/ 104797859 w 21600"/>
                <a:gd name="T9" fmla="*/ 29247661 h 21600"/>
                <a:gd name="T10" fmla="*/ 109717087 w 21600"/>
                <a:gd name="T11" fmla="*/ 11968960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3722" y="4450"/>
                  </a:moveTo>
                  <a:cubicBezTo>
                    <a:pt x="2157" y="6195"/>
                    <a:pt x="1291" y="8456"/>
                    <a:pt x="1292" y="10800"/>
                  </a:cubicBezTo>
                  <a:cubicBezTo>
                    <a:pt x="1292" y="11069"/>
                    <a:pt x="1303" y="11337"/>
                    <a:pt x="1326" y="11606"/>
                  </a:cubicBezTo>
                  <a:lnTo>
                    <a:pt x="38" y="11715"/>
                  </a:lnTo>
                  <a:cubicBezTo>
                    <a:pt x="12" y="11411"/>
                    <a:pt x="0" y="11105"/>
                    <a:pt x="0" y="10800"/>
                  </a:cubicBezTo>
                  <a:cubicBezTo>
                    <a:pt x="-1" y="8137"/>
                    <a:pt x="983" y="5569"/>
                    <a:pt x="2761" y="3587"/>
                  </a:cubicBezTo>
                  <a:lnTo>
                    <a:pt x="751" y="1784"/>
                  </a:lnTo>
                  <a:lnTo>
                    <a:pt x="5475" y="1528"/>
                  </a:lnTo>
                  <a:lnTo>
                    <a:pt x="5732" y="6253"/>
                  </a:lnTo>
                  <a:lnTo>
                    <a:pt x="3722" y="4450"/>
                  </a:lnTo>
                  <a:close/>
                </a:path>
              </a:pathLst>
            </a:cu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42" name="Freeform 7"/>
          <p:cNvSpPr>
            <a:spLocks noChangeAspect="1" noEditPoints="1" noChangeArrowheads="1"/>
          </p:cNvSpPr>
          <p:nvPr/>
        </p:nvSpPr>
        <p:spPr bwMode="auto">
          <a:xfrm>
            <a:off x="6961188" y="3363913"/>
            <a:ext cx="579437" cy="433387"/>
          </a:xfrm>
          <a:custGeom>
            <a:avLst/>
            <a:gdLst>
              <a:gd name="T0" fmla="*/ 586317677 w 527"/>
              <a:gd name="T1" fmla="*/ 355718330 h 394"/>
              <a:gd name="T2" fmla="*/ 50773854 w 527"/>
              <a:gd name="T3" fmla="*/ 355718330 h 394"/>
              <a:gd name="T4" fmla="*/ 10880661 w 527"/>
              <a:gd name="T5" fmla="*/ 434363771 h 394"/>
              <a:gd name="T6" fmla="*/ 626210870 w 527"/>
              <a:gd name="T7" fmla="*/ 434363771 h 394"/>
              <a:gd name="T8" fmla="*/ 586317677 w 527"/>
              <a:gd name="T9" fmla="*/ 355718330 h 394"/>
              <a:gd name="T10" fmla="*/ 251451469 w 527"/>
              <a:gd name="T11" fmla="*/ 415005451 h 394"/>
              <a:gd name="T12" fmla="*/ 268376087 w 527"/>
              <a:gd name="T13" fmla="*/ 383547495 h 394"/>
              <a:gd name="T14" fmla="*/ 371133247 w 527"/>
              <a:gd name="T15" fmla="*/ 383547495 h 394"/>
              <a:gd name="T16" fmla="*/ 385640062 w 527"/>
              <a:gd name="T17" fmla="*/ 415005451 h 394"/>
              <a:gd name="T18" fmla="*/ 251451469 w 527"/>
              <a:gd name="T19" fmla="*/ 415005451 h 394"/>
              <a:gd name="T20" fmla="*/ 577854818 w 527"/>
              <a:gd name="T21" fmla="*/ 338779938 h 394"/>
              <a:gd name="T22" fmla="*/ 577854818 w 527"/>
              <a:gd name="T23" fmla="*/ 336360010 h 394"/>
              <a:gd name="T24" fmla="*/ 577854818 w 527"/>
              <a:gd name="T25" fmla="*/ 335150047 h 394"/>
              <a:gd name="T26" fmla="*/ 577854818 w 527"/>
              <a:gd name="T27" fmla="*/ 14519564 h 394"/>
              <a:gd name="T28" fmla="*/ 562139651 w 527"/>
              <a:gd name="T29" fmla="*/ 0 h 394"/>
              <a:gd name="T30" fmla="*/ 74951880 w 527"/>
              <a:gd name="T31" fmla="*/ 0 h 394"/>
              <a:gd name="T32" fmla="*/ 59236713 w 527"/>
              <a:gd name="T33" fmla="*/ 14519564 h 394"/>
              <a:gd name="T34" fmla="*/ 59236713 w 527"/>
              <a:gd name="T35" fmla="*/ 335150047 h 394"/>
              <a:gd name="T36" fmla="*/ 60445065 w 527"/>
              <a:gd name="T37" fmla="*/ 336360010 h 394"/>
              <a:gd name="T38" fmla="*/ 59236713 w 527"/>
              <a:gd name="T39" fmla="*/ 338779938 h 394"/>
              <a:gd name="T40" fmla="*/ 59236713 w 527"/>
              <a:gd name="T41" fmla="*/ 338779938 h 394"/>
              <a:gd name="T42" fmla="*/ 577854818 w 527"/>
              <a:gd name="T43" fmla="*/ 338779938 h 394"/>
              <a:gd name="T44" fmla="*/ 540379428 w 527"/>
              <a:gd name="T45" fmla="*/ 313370700 h 394"/>
              <a:gd name="T46" fmla="*/ 96712103 w 527"/>
              <a:gd name="T47" fmla="*/ 313370700 h 394"/>
              <a:gd name="T48" fmla="*/ 96712103 w 527"/>
              <a:gd name="T49" fmla="*/ 36297811 h 394"/>
              <a:gd name="T50" fmla="*/ 540379428 w 527"/>
              <a:gd name="T51" fmla="*/ 36297811 h 394"/>
              <a:gd name="T52" fmla="*/ 540379428 w 527"/>
              <a:gd name="T53" fmla="*/ 313370700 h 394"/>
              <a:gd name="T54" fmla="*/ 635882080 w 527"/>
              <a:gd name="T55" fmla="*/ 451303263 h 394"/>
              <a:gd name="T56" fmla="*/ 1209451 w 527"/>
              <a:gd name="T57" fmla="*/ 451303263 h 394"/>
              <a:gd name="T58" fmla="*/ 0 w 527"/>
              <a:gd name="T59" fmla="*/ 454933154 h 394"/>
              <a:gd name="T60" fmla="*/ 14506816 w 527"/>
              <a:gd name="T61" fmla="*/ 476711400 h 394"/>
              <a:gd name="T62" fmla="*/ 622584716 w 527"/>
              <a:gd name="T63" fmla="*/ 476711400 h 394"/>
              <a:gd name="T64" fmla="*/ 637091531 w 527"/>
              <a:gd name="T65" fmla="*/ 454933154 h 394"/>
              <a:gd name="T66" fmla="*/ 635882080 w 527"/>
              <a:gd name="T67" fmla="*/ 451303263 h 39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527"/>
              <a:gd name="T103" fmla="*/ 0 h 394"/>
              <a:gd name="T104" fmla="*/ 527 w 527"/>
              <a:gd name="T105" fmla="*/ 394 h 394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527" h="394">
                <a:moveTo>
                  <a:pt x="485" y="294"/>
                </a:moveTo>
                <a:cubicBezTo>
                  <a:pt x="42" y="294"/>
                  <a:pt x="42" y="294"/>
                  <a:pt x="42" y="294"/>
                </a:cubicBezTo>
                <a:cubicBezTo>
                  <a:pt x="9" y="359"/>
                  <a:pt x="9" y="359"/>
                  <a:pt x="9" y="359"/>
                </a:cubicBezTo>
                <a:cubicBezTo>
                  <a:pt x="518" y="359"/>
                  <a:pt x="518" y="359"/>
                  <a:pt x="518" y="359"/>
                </a:cubicBezTo>
                <a:lnTo>
                  <a:pt x="485" y="294"/>
                </a:lnTo>
                <a:close/>
                <a:moveTo>
                  <a:pt x="208" y="343"/>
                </a:moveTo>
                <a:cubicBezTo>
                  <a:pt x="222" y="317"/>
                  <a:pt x="222" y="317"/>
                  <a:pt x="222" y="317"/>
                </a:cubicBezTo>
                <a:cubicBezTo>
                  <a:pt x="307" y="317"/>
                  <a:pt x="307" y="317"/>
                  <a:pt x="307" y="317"/>
                </a:cubicBezTo>
                <a:cubicBezTo>
                  <a:pt x="319" y="343"/>
                  <a:pt x="319" y="343"/>
                  <a:pt x="319" y="343"/>
                </a:cubicBezTo>
                <a:lnTo>
                  <a:pt x="208" y="343"/>
                </a:lnTo>
                <a:close/>
                <a:moveTo>
                  <a:pt x="478" y="280"/>
                </a:moveTo>
                <a:cubicBezTo>
                  <a:pt x="478" y="279"/>
                  <a:pt x="478" y="279"/>
                  <a:pt x="478" y="278"/>
                </a:cubicBezTo>
                <a:cubicBezTo>
                  <a:pt x="478" y="278"/>
                  <a:pt x="478" y="278"/>
                  <a:pt x="478" y="277"/>
                </a:cubicBezTo>
                <a:cubicBezTo>
                  <a:pt x="478" y="12"/>
                  <a:pt x="478" y="12"/>
                  <a:pt x="478" y="12"/>
                </a:cubicBezTo>
                <a:cubicBezTo>
                  <a:pt x="478" y="5"/>
                  <a:pt x="472" y="0"/>
                  <a:pt x="465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55" y="0"/>
                  <a:pt x="49" y="5"/>
                  <a:pt x="49" y="12"/>
                </a:cubicBezTo>
                <a:cubicBezTo>
                  <a:pt x="49" y="277"/>
                  <a:pt x="49" y="277"/>
                  <a:pt x="49" y="277"/>
                </a:cubicBezTo>
                <a:cubicBezTo>
                  <a:pt x="49" y="278"/>
                  <a:pt x="50" y="278"/>
                  <a:pt x="50" y="278"/>
                </a:cubicBezTo>
                <a:cubicBezTo>
                  <a:pt x="50" y="279"/>
                  <a:pt x="49" y="279"/>
                  <a:pt x="49" y="280"/>
                </a:cubicBezTo>
                <a:cubicBezTo>
                  <a:pt x="49" y="280"/>
                  <a:pt x="49" y="280"/>
                  <a:pt x="49" y="280"/>
                </a:cubicBezTo>
                <a:cubicBezTo>
                  <a:pt x="478" y="280"/>
                  <a:pt x="478" y="280"/>
                  <a:pt x="478" y="280"/>
                </a:cubicBezTo>
                <a:close/>
                <a:moveTo>
                  <a:pt x="447" y="259"/>
                </a:moveTo>
                <a:cubicBezTo>
                  <a:pt x="80" y="259"/>
                  <a:pt x="80" y="259"/>
                  <a:pt x="80" y="259"/>
                </a:cubicBezTo>
                <a:cubicBezTo>
                  <a:pt x="80" y="30"/>
                  <a:pt x="80" y="30"/>
                  <a:pt x="80" y="30"/>
                </a:cubicBezTo>
                <a:cubicBezTo>
                  <a:pt x="447" y="30"/>
                  <a:pt x="447" y="30"/>
                  <a:pt x="447" y="30"/>
                </a:cubicBezTo>
                <a:lnTo>
                  <a:pt x="447" y="259"/>
                </a:lnTo>
                <a:close/>
                <a:moveTo>
                  <a:pt x="526" y="373"/>
                </a:moveTo>
                <a:cubicBezTo>
                  <a:pt x="1" y="373"/>
                  <a:pt x="1" y="373"/>
                  <a:pt x="1" y="373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82"/>
                  <a:pt x="6" y="394"/>
                  <a:pt x="12" y="394"/>
                </a:cubicBezTo>
                <a:cubicBezTo>
                  <a:pt x="515" y="394"/>
                  <a:pt x="515" y="394"/>
                  <a:pt x="515" y="394"/>
                </a:cubicBezTo>
                <a:cubicBezTo>
                  <a:pt x="521" y="394"/>
                  <a:pt x="527" y="382"/>
                  <a:pt x="527" y="376"/>
                </a:cubicBezTo>
                <a:lnTo>
                  <a:pt x="526" y="3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4343" name="Group 10"/>
          <p:cNvGrpSpPr>
            <a:grpSpLocks/>
          </p:cNvGrpSpPr>
          <p:nvPr/>
        </p:nvGrpSpPr>
        <p:grpSpPr bwMode="auto">
          <a:xfrm>
            <a:off x="5840413" y="2701925"/>
            <a:ext cx="563562" cy="565150"/>
            <a:chOff x="0" y="0"/>
            <a:chExt cx="381" cy="381"/>
          </a:xfrm>
        </p:grpSpPr>
        <p:sp>
          <p:nvSpPr>
            <p:cNvPr id="14354" name="Freeform 11"/>
            <p:cNvSpPr>
              <a:spLocks noChangeArrowheads="1"/>
            </p:cNvSpPr>
            <p:nvPr/>
          </p:nvSpPr>
          <p:spPr bwMode="auto">
            <a:xfrm>
              <a:off x="0" y="23"/>
              <a:ext cx="362" cy="358"/>
            </a:xfrm>
            <a:custGeom>
              <a:avLst/>
              <a:gdLst>
                <a:gd name="T0" fmla="*/ 682 w 95"/>
                <a:gd name="T1" fmla="*/ 0 h 94"/>
                <a:gd name="T2" fmla="*/ 0 w 95"/>
                <a:gd name="T3" fmla="*/ 682 h 94"/>
                <a:gd name="T4" fmla="*/ 682 w 95"/>
                <a:gd name="T5" fmla="*/ 1363 h 94"/>
                <a:gd name="T6" fmla="*/ 1379 w 95"/>
                <a:gd name="T7" fmla="*/ 682 h 94"/>
                <a:gd name="T8" fmla="*/ 682 w 95"/>
                <a:gd name="T9" fmla="*/ 682 h 94"/>
                <a:gd name="T10" fmla="*/ 682 w 95"/>
                <a:gd name="T11" fmla="*/ 0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5"/>
                <a:gd name="T19" fmla="*/ 0 h 94"/>
                <a:gd name="T20" fmla="*/ 95 w 95"/>
                <a:gd name="T21" fmla="*/ 94 h 9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5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73" y="94"/>
                    <a:pt x="95" y="73"/>
                    <a:pt x="95" y="47"/>
                  </a:cubicBezTo>
                  <a:cubicBezTo>
                    <a:pt x="47" y="47"/>
                    <a:pt x="47" y="47"/>
                    <a:pt x="47" y="47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55" name="Freeform 12"/>
            <p:cNvSpPr>
              <a:spLocks noChangeArrowheads="1"/>
            </p:cNvSpPr>
            <p:nvPr/>
          </p:nvSpPr>
          <p:spPr bwMode="auto">
            <a:xfrm>
              <a:off x="202" y="0"/>
              <a:ext cx="179" cy="17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682 h 47"/>
                <a:gd name="T4" fmla="*/ 682 w 47"/>
                <a:gd name="T5" fmla="*/ 682 h 47"/>
                <a:gd name="T6" fmla="*/ 0 w 47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7"/>
                <a:gd name="T14" fmla="*/ 47 w 47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7">
                  <a:moveTo>
                    <a:pt x="0" y="0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7" y="21"/>
                    <a:pt x="26" y="0"/>
                    <a:pt x="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4344" name="组合 24"/>
          <p:cNvGrpSpPr>
            <a:grpSpLocks/>
          </p:cNvGrpSpPr>
          <p:nvPr/>
        </p:nvGrpSpPr>
        <p:grpSpPr bwMode="auto">
          <a:xfrm>
            <a:off x="6548438" y="1882775"/>
            <a:ext cx="414337" cy="579438"/>
            <a:chOff x="0" y="0"/>
            <a:chExt cx="553400" cy="774253"/>
          </a:xfrm>
        </p:grpSpPr>
        <p:sp>
          <p:nvSpPr>
            <p:cNvPr id="14352" name="Freeform 10"/>
            <p:cNvSpPr>
              <a:spLocks noChangeArrowheads="1"/>
            </p:cNvSpPr>
            <p:nvPr/>
          </p:nvSpPr>
          <p:spPr bwMode="auto">
            <a:xfrm>
              <a:off x="76156" y="0"/>
              <a:ext cx="309701" cy="142158"/>
            </a:xfrm>
            <a:custGeom>
              <a:avLst/>
              <a:gdLst>
                <a:gd name="T0" fmla="*/ 1649733869 w 50"/>
                <a:gd name="T1" fmla="*/ 840444277 h 23"/>
                <a:gd name="T2" fmla="*/ 1918294188 w 50"/>
                <a:gd name="T3" fmla="*/ 0 h 23"/>
                <a:gd name="T4" fmla="*/ 575486398 w 50"/>
                <a:gd name="T5" fmla="*/ 0 h 23"/>
                <a:gd name="T6" fmla="*/ 767315198 w 50"/>
                <a:gd name="T7" fmla="*/ 802240859 h 23"/>
                <a:gd name="T8" fmla="*/ 0 w 50"/>
                <a:gd name="T9" fmla="*/ 420225229 h 23"/>
                <a:gd name="T10" fmla="*/ 38365760 w 50"/>
                <a:gd name="T11" fmla="*/ 534829300 h 23"/>
                <a:gd name="T12" fmla="*/ 728949438 w 50"/>
                <a:gd name="T13" fmla="*/ 878647694 h 23"/>
                <a:gd name="T14" fmla="*/ 767315198 w 50"/>
                <a:gd name="T15" fmla="*/ 840444277 h 23"/>
                <a:gd name="T16" fmla="*/ 1649733869 w 50"/>
                <a:gd name="T17" fmla="*/ 840444277 h 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0"/>
                <a:gd name="T28" fmla="*/ 0 h 23"/>
                <a:gd name="T29" fmla="*/ 50 w 50"/>
                <a:gd name="T30" fmla="*/ 23 h 2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0" h="23">
                  <a:moveTo>
                    <a:pt x="43" y="22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7" y="17"/>
                    <a:pt x="8" y="8"/>
                    <a:pt x="0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11"/>
                    <a:pt x="16" y="20"/>
                    <a:pt x="19" y="23"/>
                  </a:cubicBezTo>
                  <a:cubicBezTo>
                    <a:pt x="20" y="22"/>
                    <a:pt x="20" y="22"/>
                    <a:pt x="20" y="22"/>
                  </a:cubicBezTo>
                  <a:lnTo>
                    <a:pt x="43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53" name="Freeform 11"/>
            <p:cNvSpPr>
              <a:spLocks noEditPoints="1" noChangeArrowheads="1"/>
            </p:cNvSpPr>
            <p:nvPr/>
          </p:nvSpPr>
          <p:spPr bwMode="auto">
            <a:xfrm>
              <a:off x="0" y="142158"/>
              <a:ext cx="553400" cy="632095"/>
            </a:xfrm>
            <a:custGeom>
              <a:avLst/>
              <a:gdLst>
                <a:gd name="T0" fmla="*/ 2147483646 w 89"/>
                <a:gd name="T1" fmla="*/ 75323631 h 103"/>
                <a:gd name="T2" fmla="*/ 2147483646 w 89"/>
                <a:gd name="T3" fmla="*/ 75323631 h 103"/>
                <a:gd name="T4" fmla="*/ 1159895310 w 89"/>
                <a:gd name="T5" fmla="*/ 75323631 h 103"/>
                <a:gd name="T6" fmla="*/ 1198558694 w 89"/>
                <a:gd name="T7" fmla="*/ 0 h 103"/>
                <a:gd name="T8" fmla="*/ 618614148 w 89"/>
                <a:gd name="T9" fmla="*/ 0 h 103"/>
                <a:gd name="T10" fmla="*/ 541287380 w 89"/>
                <a:gd name="T11" fmla="*/ 75323631 h 103"/>
                <a:gd name="T12" fmla="*/ 850594454 w 89"/>
                <a:gd name="T13" fmla="*/ 188302942 h 103"/>
                <a:gd name="T14" fmla="*/ 1043905157 w 89"/>
                <a:gd name="T15" fmla="*/ 150641126 h 103"/>
                <a:gd name="T16" fmla="*/ 0 w 89"/>
                <a:gd name="T17" fmla="*/ 2147483646 h 103"/>
                <a:gd name="T18" fmla="*/ 1739846074 w 89"/>
                <a:gd name="T19" fmla="*/ 2147483646 h 103"/>
                <a:gd name="T20" fmla="*/ 2147483646 w 89"/>
                <a:gd name="T21" fmla="*/ 2147483646 h 103"/>
                <a:gd name="T22" fmla="*/ 2147483646 w 89"/>
                <a:gd name="T23" fmla="*/ 75323631 h 103"/>
                <a:gd name="T24" fmla="*/ 2147483646 w 89"/>
                <a:gd name="T25" fmla="*/ 2147483646 h 103"/>
                <a:gd name="T26" fmla="*/ 1894499611 w 89"/>
                <a:gd name="T27" fmla="*/ 2147483646 h 103"/>
                <a:gd name="T28" fmla="*/ 1894499611 w 89"/>
                <a:gd name="T29" fmla="*/ 2147483646 h 103"/>
                <a:gd name="T30" fmla="*/ 1585192537 w 89"/>
                <a:gd name="T31" fmla="*/ 2147483646 h 103"/>
                <a:gd name="T32" fmla="*/ 1585192537 w 89"/>
                <a:gd name="T33" fmla="*/ 2147483646 h 103"/>
                <a:gd name="T34" fmla="*/ 1237222079 w 89"/>
                <a:gd name="T35" fmla="*/ 2147483646 h 103"/>
                <a:gd name="T36" fmla="*/ 1043905157 w 89"/>
                <a:gd name="T37" fmla="*/ 2147483646 h 103"/>
                <a:gd name="T38" fmla="*/ 1043905157 w 89"/>
                <a:gd name="T39" fmla="*/ 2147483646 h 103"/>
                <a:gd name="T40" fmla="*/ 1314548847 w 89"/>
                <a:gd name="T41" fmla="*/ 2147483646 h 103"/>
                <a:gd name="T42" fmla="*/ 1314548847 w 89"/>
                <a:gd name="T43" fmla="*/ 2147483646 h 103"/>
                <a:gd name="T44" fmla="*/ 1430539000 w 89"/>
                <a:gd name="T45" fmla="*/ 2147483646 h 103"/>
                <a:gd name="T46" fmla="*/ 1739846074 w 89"/>
                <a:gd name="T47" fmla="*/ 2147483646 h 103"/>
                <a:gd name="T48" fmla="*/ 2010489764 w 89"/>
                <a:gd name="T49" fmla="*/ 2147483646 h 103"/>
                <a:gd name="T50" fmla="*/ 2126479917 w 89"/>
                <a:gd name="T51" fmla="*/ 2147483646 h 103"/>
                <a:gd name="T52" fmla="*/ 2010489764 w 89"/>
                <a:gd name="T53" fmla="*/ 2109006446 h 103"/>
                <a:gd name="T54" fmla="*/ 1662519306 w 89"/>
                <a:gd name="T55" fmla="*/ 1996027136 h 103"/>
                <a:gd name="T56" fmla="*/ 1237222079 w 89"/>
                <a:gd name="T57" fmla="*/ 1807724195 h 103"/>
                <a:gd name="T58" fmla="*/ 1121231926 w 89"/>
                <a:gd name="T59" fmla="*/ 1468773990 h 103"/>
                <a:gd name="T60" fmla="*/ 1275885463 w 89"/>
                <a:gd name="T61" fmla="*/ 1092161970 h 103"/>
                <a:gd name="T62" fmla="*/ 1585192537 w 89"/>
                <a:gd name="T63" fmla="*/ 941520845 h 103"/>
                <a:gd name="T64" fmla="*/ 1585192537 w 89"/>
                <a:gd name="T65" fmla="*/ 715556087 h 103"/>
                <a:gd name="T66" fmla="*/ 1894499611 w 89"/>
                <a:gd name="T67" fmla="*/ 715556087 h 103"/>
                <a:gd name="T68" fmla="*/ 1894499611 w 89"/>
                <a:gd name="T69" fmla="*/ 941520845 h 103"/>
                <a:gd name="T70" fmla="*/ 2147483646 w 89"/>
                <a:gd name="T71" fmla="*/ 1092161970 h 103"/>
                <a:gd name="T72" fmla="*/ 2147483646 w 89"/>
                <a:gd name="T73" fmla="*/ 1468773990 h 103"/>
                <a:gd name="T74" fmla="*/ 2147483646 w 89"/>
                <a:gd name="T75" fmla="*/ 1506435806 h 103"/>
                <a:gd name="T76" fmla="*/ 2087816533 w 89"/>
                <a:gd name="T77" fmla="*/ 1506435806 h 103"/>
                <a:gd name="T78" fmla="*/ 2087816533 w 89"/>
                <a:gd name="T79" fmla="*/ 1468773990 h 103"/>
                <a:gd name="T80" fmla="*/ 2010489764 w 89"/>
                <a:gd name="T81" fmla="*/ 1242809233 h 103"/>
                <a:gd name="T82" fmla="*/ 1739846074 w 89"/>
                <a:gd name="T83" fmla="*/ 1167485602 h 103"/>
                <a:gd name="T84" fmla="*/ 1469202384 w 89"/>
                <a:gd name="T85" fmla="*/ 1242809233 h 103"/>
                <a:gd name="T86" fmla="*/ 1391875616 w 89"/>
                <a:gd name="T87" fmla="*/ 1468773990 h 103"/>
                <a:gd name="T88" fmla="*/ 1469202384 w 89"/>
                <a:gd name="T89" fmla="*/ 1619415116 h 103"/>
                <a:gd name="T90" fmla="*/ 1778509458 w 89"/>
                <a:gd name="T91" fmla="*/ 1770062379 h 103"/>
                <a:gd name="T92" fmla="*/ 2147483646 w 89"/>
                <a:gd name="T93" fmla="*/ 1958365321 h 103"/>
                <a:gd name="T94" fmla="*/ 2147483646 w 89"/>
                <a:gd name="T95" fmla="*/ 2147483646 h 103"/>
                <a:gd name="T96" fmla="*/ 2147483646 w 89"/>
                <a:gd name="T97" fmla="*/ 2147483646 h 10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9"/>
                <a:gd name="T148" fmla="*/ 0 h 103"/>
                <a:gd name="T149" fmla="*/ 89 w 89"/>
                <a:gd name="T150" fmla="*/ 103 h 103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9" h="103">
                  <a:moveTo>
                    <a:pt x="58" y="2"/>
                  </a:moveTo>
                  <a:cubicBezTo>
                    <a:pt x="58" y="2"/>
                    <a:pt x="58" y="2"/>
                    <a:pt x="58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2"/>
                    <a:pt x="20" y="3"/>
                    <a:pt x="16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6" y="4"/>
                    <a:pt x="19" y="5"/>
                    <a:pt x="22" y="5"/>
                  </a:cubicBezTo>
                  <a:cubicBezTo>
                    <a:pt x="24" y="5"/>
                    <a:pt x="26" y="4"/>
                    <a:pt x="27" y="4"/>
                  </a:cubicBezTo>
                  <a:cubicBezTo>
                    <a:pt x="11" y="15"/>
                    <a:pt x="0" y="40"/>
                    <a:pt x="0" y="58"/>
                  </a:cubicBezTo>
                  <a:cubicBezTo>
                    <a:pt x="0" y="83"/>
                    <a:pt x="20" y="103"/>
                    <a:pt x="45" y="103"/>
                  </a:cubicBezTo>
                  <a:cubicBezTo>
                    <a:pt x="69" y="103"/>
                    <a:pt x="89" y="83"/>
                    <a:pt x="89" y="58"/>
                  </a:cubicBezTo>
                  <a:cubicBezTo>
                    <a:pt x="89" y="38"/>
                    <a:pt x="76" y="11"/>
                    <a:pt x="58" y="2"/>
                  </a:cubicBezTo>
                  <a:close/>
                  <a:moveTo>
                    <a:pt x="57" y="73"/>
                  </a:moveTo>
                  <a:cubicBezTo>
                    <a:pt x="55" y="75"/>
                    <a:pt x="52" y="76"/>
                    <a:pt x="49" y="77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37" y="76"/>
                    <a:pt x="34" y="75"/>
                    <a:pt x="32" y="73"/>
                  </a:cubicBezTo>
                  <a:cubicBezTo>
                    <a:pt x="28" y="70"/>
                    <a:pt x="27" y="67"/>
                    <a:pt x="27" y="63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5"/>
                    <a:pt x="35" y="67"/>
                    <a:pt x="37" y="69"/>
                  </a:cubicBezTo>
                  <a:cubicBezTo>
                    <a:pt x="39" y="70"/>
                    <a:pt x="41" y="71"/>
                    <a:pt x="45" y="71"/>
                  </a:cubicBezTo>
                  <a:cubicBezTo>
                    <a:pt x="48" y="71"/>
                    <a:pt x="50" y="70"/>
                    <a:pt x="52" y="69"/>
                  </a:cubicBezTo>
                  <a:cubicBezTo>
                    <a:pt x="54" y="67"/>
                    <a:pt x="55" y="65"/>
                    <a:pt x="55" y="62"/>
                  </a:cubicBezTo>
                  <a:cubicBezTo>
                    <a:pt x="55" y="60"/>
                    <a:pt x="54" y="58"/>
                    <a:pt x="52" y="56"/>
                  </a:cubicBezTo>
                  <a:cubicBezTo>
                    <a:pt x="51" y="55"/>
                    <a:pt x="48" y="54"/>
                    <a:pt x="43" y="53"/>
                  </a:cubicBezTo>
                  <a:cubicBezTo>
                    <a:pt x="38" y="52"/>
                    <a:pt x="35" y="50"/>
                    <a:pt x="32" y="48"/>
                  </a:cubicBezTo>
                  <a:cubicBezTo>
                    <a:pt x="30" y="45"/>
                    <a:pt x="29" y="42"/>
                    <a:pt x="29" y="39"/>
                  </a:cubicBezTo>
                  <a:cubicBezTo>
                    <a:pt x="29" y="35"/>
                    <a:pt x="30" y="31"/>
                    <a:pt x="33" y="29"/>
                  </a:cubicBezTo>
                  <a:cubicBezTo>
                    <a:pt x="35" y="27"/>
                    <a:pt x="38" y="26"/>
                    <a:pt x="41" y="25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2" y="25"/>
                    <a:pt x="55" y="27"/>
                    <a:pt x="57" y="29"/>
                  </a:cubicBezTo>
                  <a:cubicBezTo>
                    <a:pt x="60" y="31"/>
                    <a:pt x="62" y="35"/>
                    <a:pt x="62" y="39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6"/>
                    <a:pt x="53" y="34"/>
                    <a:pt x="52" y="33"/>
                  </a:cubicBezTo>
                  <a:cubicBezTo>
                    <a:pt x="50" y="32"/>
                    <a:pt x="48" y="31"/>
                    <a:pt x="45" y="31"/>
                  </a:cubicBezTo>
                  <a:cubicBezTo>
                    <a:pt x="42" y="31"/>
                    <a:pt x="40" y="32"/>
                    <a:pt x="38" y="33"/>
                  </a:cubicBezTo>
                  <a:cubicBezTo>
                    <a:pt x="37" y="34"/>
                    <a:pt x="36" y="36"/>
                    <a:pt x="36" y="39"/>
                  </a:cubicBezTo>
                  <a:cubicBezTo>
                    <a:pt x="36" y="41"/>
                    <a:pt x="37" y="42"/>
                    <a:pt x="38" y="43"/>
                  </a:cubicBezTo>
                  <a:cubicBezTo>
                    <a:pt x="40" y="45"/>
                    <a:pt x="42" y="46"/>
                    <a:pt x="46" y="47"/>
                  </a:cubicBezTo>
                  <a:cubicBezTo>
                    <a:pt x="52" y="48"/>
                    <a:pt x="56" y="50"/>
                    <a:pt x="58" y="52"/>
                  </a:cubicBezTo>
                  <a:cubicBezTo>
                    <a:pt x="61" y="55"/>
                    <a:pt x="63" y="58"/>
                    <a:pt x="63" y="62"/>
                  </a:cubicBezTo>
                  <a:cubicBezTo>
                    <a:pt x="63" y="66"/>
                    <a:pt x="61" y="70"/>
                    <a:pt x="57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5385" name="文本框 43"/>
          <p:cNvSpPr>
            <a:spLocks noChangeArrowheads="1"/>
          </p:cNvSpPr>
          <p:nvPr/>
        </p:nvSpPr>
        <p:spPr bwMode="auto">
          <a:xfrm>
            <a:off x="6081713" y="1152525"/>
            <a:ext cx="754062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45%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414455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386" name="文本框 44"/>
          <p:cNvSpPr>
            <a:spLocks noChangeArrowheads="1"/>
          </p:cNvSpPr>
          <p:nvPr/>
        </p:nvSpPr>
        <p:spPr bwMode="auto">
          <a:xfrm>
            <a:off x="4873625" y="3117850"/>
            <a:ext cx="7524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68%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414455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387" name="文本框 45"/>
          <p:cNvSpPr>
            <a:spLocks noChangeArrowheads="1"/>
          </p:cNvSpPr>
          <p:nvPr/>
        </p:nvSpPr>
        <p:spPr bwMode="auto">
          <a:xfrm>
            <a:off x="7605713" y="4257675"/>
            <a:ext cx="754062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75%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414455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388" name="TextBox 108"/>
          <p:cNvSpPr>
            <a:spLocks noChangeArrowheads="1"/>
          </p:cNvSpPr>
          <p:nvPr/>
        </p:nvSpPr>
        <p:spPr bwMode="auto">
          <a:xfrm>
            <a:off x="539750" y="266700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文章展示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5389" name="组合 31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14350" name="矩形 32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4351" name="矩形 33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A445099-3DA8-72E0-D83A-980B4BB1F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961"/>
            <a:ext cx="9144000" cy="42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4957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15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87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37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6" dur="500"/>
                                        <p:tgtEl>
                                          <p:spTgt spid="1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1" dur="500"/>
                                        <p:tgtEl>
                                          <p:spTgt spid="15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6" dur="500"/>
                                        <p:tgtEl>
                                          <p:spTgt spid="15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85" grpId="0" bldLvl="0" autoUpdateAnimBg="0"/>
      <p:bldP spid="15386" grpId="0" bldLvl="0" autoUpdateAnimBg="0"/>
      <p:bldP spid="15387" grpId="0" bldLvl="0" autoUpdateAnimBg="0"/>
      <p:bldP spid="15388" grpId="0" bldLvl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矩形 1"/>
          <p:cNvSpPr>
            <a:spLocks noChangeArrowheads="1"/>
          </p:cNvSpPr>
          <p:nvPr/>
        </p:nvSpPr>
        <p:spPr bwMode="auto">
          <a:xfrm>
            <a:off x="0" y="1350963"/>
            <a:ext cx="3228975" cy="1187450"/>
          </a:xfrm>
          <a:prstGeom prst="rect">
            <a:avLst/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23" name="文本框 2"/>
          <p:cNvSpPr>
            <a:spLocks noChangeArrowheads="1"/>
          </p:cNvSpPr>
          <p:nvPr/>
        </p:nvSpPr>
        <p:spPr bwMode="auto">
          <a:xfrm>
            <a:off x="1352550" y="1663700"/>
            <a:ext cx="1677382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第三部分</a:t>
            </a:r>
          </a:p>
        </p:txBody>
      </p:sp>
      <p:sp>
        <p:nvSpPr>
          <p:cNvPr id="31748" name="TextBox 23"/>
          <p:cNvSpPr>
            <a:spLocks noChangeArrowheads="1"/>
          </p:cNvSpPr>
          <p:nvPr/>
        </p:nvSpPr>
        <p:spPr bwMode="auto">
          <a:xfrm>
            <a:off x="3773488" y="1827213"/>
            <a:ext cx="1240790" cy="283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marL="214630" indent="-2146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14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登录及注册</a:t>
            </a:r>
          </a:p>
        </p:txBody>
      </p:sp>
      <p:sp>
        <p:nvSpPr>
          <p:cNvPr id="31749" name="TextBox 24"/>
          <p:cNvSpPr>
            <a:spLocks noChangeArrowheads="1"/>
          </p:cNvSpPr>
          <p:nvPr/>
        </p:nvSpPr>
        <p:spPr bwMode="auto">
          <a:xfrm>
            <a:off x="3773488" y="2154238"/>
            <a:ext cx="707390" cy="283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marL="214630" indent="-2146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搜索</a:t>
            </a:r>
          </a:p>
        </p:txBody>
      </p:sp>
      <p:sp>
        <p:nvSpPr>
          <p:cNvPr id="30731" name="TextBox 4"/>
          <p:cNvSpPr>
            <a:spLocks noChangeArrowheads="1"/>
          </p:cNvSpPr>
          <p:nvPr/>
        </p:nvSpPr>
        <p:spPr bwMode="auto">
          <a:xfrm>
            <a:off x="3773488" y="1247775"/>
            <a:ext cx="1677382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000" dirty="0">
                <a:solidFill>
                  <a:srgbClr val="0E90BE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其他部分</a:t>
            </a:r>
          </a:p>
        </p:txBody>
      </p:sp>
      <p:sp>
        <p:nvSpPr>
          <p:cNvPr id="31753" name="矩形 9"/>
          <p:cNvSpPr>
            <a:spLocks noChangeArrowheads="1"/>
          </p:cNvSpPr>
          <p:nvPr/>
        </p:nvSpPr>
        <p:spPr bwMode="auto">
          <a:xfrm>
            <a:off x="3825875" y="3003550"/>
            <a:ext cx="5318125" cy="200025"/>
          </a:xfrm>
          <a:prstGeom prst="rect">
            <a:avLst/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754" name="矩形 10"/>
          <p:cNvSpPr>
            <a:spLocks noChangeArrowheads="1"/>
          </p:cNvSpPr>
          <p:nvPr/>
        </p:nvSpPr>
        <p:spPr bwMode="auto">
          <a:xfrm>
            <a:off x="3302000" y="1350963"/>
            <a:ext cx="306388" cy="1187450"/>
          </a:xfrm>
          <a:prstGeom prst="rect">
            <a:avLst/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755" name="TextBox 23"/>
          <p:cNvSpPr>
            <a:spLocks noChangeArrowheads="1"/>
          </p:cNvSpPr>
          <p:nvPr/>
        </p:nvSpPr>
        <p:spPr bwMode="auto">
          <a:xfrm>
            <a:off x="5895975" y="1860550"/>
            <a:ext cx="707390" cy="283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marL="214630" indent="-2146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热榜</a:t>
            </a:r>
          </a:p>
        </p:txBody>
      </p:sp>
      <p:sp>
        <p:nvSpPr>
          <p:cNvPr id="31756" name="TextBox 24"/>
          <p:cNvSpPr>
            <a:spLocks noChangeArrowheads="1"/>
          </p:cNvSpPr>
          <p:nvPr/>
        </p:nvSpPr>
        <p:spPr bwMode="auto">
          <a:xfrm>
            <a:off x="5895975" y="2187575"/>
            <a:ext cx="1062990" cy="283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marL="214630" indent="-2146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消息通讯</a:t>
            </a:r>
          </a:p>
        </p:txBody>
      </p:sp>
    </p:spTree>
    <p:extLst>
      <p:ext uri="{BB962C8B-B14F-4D97-AF65-F5344CB8AC3E}">
        <p14:creationId xmlns:p14="http://schemas.microsoft.com/office/powerpoint/2010/main" val="2999314475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1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1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31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31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1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31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bldLvl="0" animBg="1" autoUpdateAnimBg="0"/>
      <p:bldP spid="31748" grpId="0" bldLvl="0" autoUpdateAnimBg="0"/>
      <p:bldP spid="31749" grpId="0" bldLvl="0" autoUpdateAnimBg="0"/>
      <p:bldP spid="31753" grpId="0" bldLvl="0" animBg="1" autoUpdateAnimBg="0"/>
      <p:bldP spid="31754" grpId="0" bldLvl="0" animBg="1" autoUpdateAnimBg="0"/>
      <p:bldP spid="31755" grpId="0" bldLvl="0" autoUpdateAnimBg="0"/>
      <p:bldP spid="31756" grpId="0" bldLvl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组合 1"/>
          <p:cNvGrpSpPr/>
          <p:nvPr/>
        </p:nvGrpSpPr>
        <p:grpSpPr bwMode="auto">
          <a:xfrm>
            <a:off x="828040" y="771208"/>
            <a:ext cx="8039100" cy="1405381"/>
            <a:chOff x="-444461" y="0"/>
            <a:chExt cx="8038391" cy="1406411"/>
          </a:xfrm>
        </p:grpSpPr>
        <p:sp>
          <p:nvSpPr>
            <p:cNvPr id="31806" name="TextBox 30"/>
            <p:cNvSpPr>
              <a:spLocks noChangeArrowheads="1"/>
            </p:cNvSpPr>
            <p:nvPr/>
          </p:nvSpPr>
          <p:spPr bwMode="auto">
            <a:xfrm>
              <a:off x="-228875" y="0"/>
              <a:ext cx="4217449" cy="369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buFont typeface="Arial" panose="020B0604020202020204" pitchFamily="34" charset="0"/>
                <a:buNone/>
              </a:pPr>
              <a:r>
                <a:rPr lang="zh-CN" altLang="en-US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登录界面</a:t>
              </a:r>
              <a:r>
                <a:rPr lang="en-US" altLang="zh-CN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</a:t>
              </a:r>
              <a:r>
                <a:rPr lang="zh-CN" altLang="en-US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http://localhost:8080/log</a:t>
              </a:r>
            </a:p>
          </p:txBody>
        </p:sp>
        <p:sp>
          <p:nvSpPr>
            <p:cNvPr id="31807" name="TextBox 29"/>
            <p:cNvSpPr>
              <a:spLocks noChangeArrowheads="1"/>
            </p:cNvSpPr>
            <p:nvPr/>
          </p:nvSpPr>
          <p:spPr bwMode="auto">
            <a:xfrm>
              <a:off x="-444461" y="476090"/>
              <a:ext cx="8038391" cy="930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0C0C0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进入页面后，则可以使用自己的账号进行登录。</a:t>
              </a:r>
            </a:p>
            <a:p>
              <a:pPr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endParaRPr lang="zh-CN" altLang="en-US" sz="140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0C0C0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如果没有账号，则可以点击下面的注册按钮进行注册。</a:t>
              </a:r>
            </a:p>
          </p:txBody>
        </p:sp>
      </p:grpSp>
      <p:sp>
        <p:nvSpPr>
          <p:cNvPr id="32828" name="TextBox 108"/>
          <p:cNvSpPr>
            <a:spLocks noChangeArrowheads="1"/>
          </p:cNvSpPr>
          <p:nvPr/>
        </p:nvSpPr>
        <p:spPr bwMode="auto">
          <a:xfrm>
            <a:off x="539750" y="266700"/>
            <a:ext cx="13258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登录及注册</a:t>
            </a:r>
          </a:p>
        </p:txBody>
      </p:sp>
      <p:grpSp>
        <p:nvGrpSpPr>
          <p:cNvPr id="32829" name="组合 6"/>
          <p:cNvGrpSpPr/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31804" name="矩形 7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805" name="矩形 8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3365" y="2139950"/>
            <a:ext cx="3402330" cy="2785745"/>
          </a:xfrm>
          <a:prstGeom prst="rect">
            <a:avLst/>
          </a:prstGeom>
        </p:spPr>
      </p:pic>
      <p:grpSp>
        <p:nvGrpSpPr>
          <p:cNvPr id="34823" name="组合 6"/>
          <p:cNvGrpSpPr/>
          <p:nvPr/>
        </p:nvGrpSpPr>
        <p:grpSpPr bwMode="auto">
          <a:xfrm>
            <a:off x="170498" y="582295"/>
            <a:ext cx="839787" cy="839788"/>
            <a:chOff x="0" y="0"/>
            <a:chExt cx="1119836" cy="1119836"/>
          </a:xfrm>
        </p:grpSpPr>
        <p:sp>
          <p:nvSpPr>
            <p:cNvPr id="33837" name="椭圆 7"/>
            <p:cNvSpPr>
              <a:spLocks noChangeArrowheads="1"/>
            </p:cNvSpPr>
            <p:nvPr/>
          </p:nvSpPr>
          <p:spPr bwMode="auto">
            <a:xfrm>
              <a:off x="0" y="0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838" name="Freeform 13"/>
            <p:cNvSpPr>
              <a:spLocks noEditPoints="1" noChangeArrowheads="1"/>
            </p:cNvSpPr>
            <p:nvPr/>
          </p:nvSpPr>
          <p:spPr bwMode="auto">
            <a:xfrm>
              <a:off x="242838" y="174772"/>
              <a:ext cx="634159" cy="728727"/>
            </a:xfrm>
            <a:custGeom>
              <a:avLst/>
              <a:gdLst>
                <a:gd name="T0" fmla="*/ 1228865215 w 94"/>
                <a:gd name="T1" fmla="*/ 1775604063 h 108"/>
                <a:gd name="T2" fmla="*/ 2147483646 w 94"/>
                <a:gd name="T3" fmla="*/ 1684546925 h 108"/>
                <a:gd name="T4" fmla="*/ 2147483646 w 94"/>
                <a:gd name="T5" fmla="*/ 2147483646 h 108"/>
                <a:gd name="T6" fmla="*/ 2147483646 w 94"/>
                <a:gd name="T7" fmla="*/ 2147483646 h 108"/>
                <a:gd name="T8" fmla="*/ 2147483646 w 94"/>
                <a:gd name="T9" fmla="*/ 1957718338 h 108"/>
                <a:gd name="T10" fmla="*/ 2147483646 w 94"/>
                <a:gd name="T11" fmla="*/ 1775604063 h 108"/>
                <a:gd name="T12" fmla="*/ 2147483646 w 94"/>
                <a:gd name="T13" fmla="*/ 1456907455 h 108"/>
                <a:gd name="T14" fmla="*/ 2147483646 w 94"/>
                <a:gd name="T15" fmla="*/ 1138210847 h 108"/>
                <a:gd name="T16" fmla="*/ 2147483646 w 94"/>
                <a:gd name="T17" fmla="*/ 865039434 h 108"/>
                <a:gd name="T18" fmla="*/ 2147483646 w 94"/>
                <a:gd name="T19" fmla="*/ 637399963 h 108"/>
                <a:gd name="T20" fmla="*/ 2147483646 w 94"/>
                <a:gd name="T21" fmla="*/ 455285688 h 108"/>
                <a:gd name="T22" fmla="*/ 2147483646 w 94"/>
                <a:gd name="T23" fmla="*/ 318696608 h 108"/>
                <a:gd name="T24" fmla="*/ 2147483646 w 94"/>
                <a:gd name="T25" fmla="*/ 182114275 h 108"/>
                <a:gd name="T26" fmla="*/ 2147483646 w 94"/>
                <a:gd name="T27" fmla="*/ 91057138 h 108"/>
                <a:gd name="T28" fmla="*/ 2147483646 w 94"/>
                <a:gd name="T29" fmla="*/ 45525195 h 108"/>
                <a:gd name="T30" fmla="*/ 2147483646 w 94"/>
                <a:gd name="T31" fmla="*/ 0 h 108"/>
                <a:gd name="T32" fmla="*/ 2048110940 w 94"/>
                <a:gd name="T33" fmla="*/ 0 h 108"/>
                <a:gd name="T34" fmla="*/ 1729513506 w 94"/>
                <a:gd name="T35" fmla="*/ 45525195 h 108"/>
                <a:gd name="T36" fmla="*/ 1410922819 w 94"/>
                <a:gd name="T37" fmla="*/ 91057138 h 108"/>
                <a:gd name="T38" fmla="*/ 1092325385 w 94"/>
                <a:gd name="T39" fmla="*/ 182114275 h 108"/>
                <a:gd name="T40" fmla="*/ 819245725 w 94"/>
                <a:gd name="T41" fmla="*/ 364228551 h 108"/>
                <a:gd name="T42" fmla="*/ 591677093 w 94"/>
                <a:gd name="T43" fmla="*/ 546342826 h 108"/>
                <a:gd name="T44" fmla="*/ 364108462 w 94"/>
                <a:gd name="T45" fmla="*/ 773982296 h 108"/>
                <a:gd name="T46" fmla="*/ 227568632 w 94"/>
                <a:gd name="T47" fmla="*/ 1001621767 h 108"/>
                <a:gd name="T48" fmla="*/ 91028802 w 94"/>
                <a:gd name="T49" fmla="*/ 1274793179 h 108"/>
                <a:gd name="T50" fmla="*/ 0 w 94"/>
                <a:gd name="T51" fmla="*/ 1639021730 h 108"/>
                <a:gd name="T52" fmla="*/ 45511028 w 94"/>
                <a:gd name="T53" fmla="*/ 2147483646 h 108"/>
                <a:gd name="T54" fmla="*/ 1092325385 w 94"/>
                <a:gd name="T55" fmla="*/ 2147483646 h 108"/>
                <a:gd name="T56" fmla="*/ 2147483646 w 94"/>
                <a:gd name="T57" fmla="*/ 2147483646 h 108"/>
                <a:gd name="T58" fmla="*/ 2147483646 w 94"/>
                <a:gd name="T59" fmla="*/ 2147483646 h 108"/>
                <a:gd name="T60" fmla="*/ 2147483646 w 94"/>
                <a:gd name="T61" fmla="*/ 2147483646 h 108"/>
                <a:gd name="T62" fmla="*/ 2147483646 w 94"/>
                <a:gd name="T63" fmla="*/ 2147483646 h 108"/>
                <a:gd name="T64" fmla="*/ 2147483646 w 94"/>
                <a:gd name="T65" fmla="*/ 2147483646 h 108"/>
                <a:gd name="T66" fmla="*/ 2147483646 w 94"/>
                <a:gd name="T67" fmla="*/ 2147483646 h 108"/>
                <a:gd name="T68" fmla="*/ 2147483646 w 94"/>
                <a:gd name="T69" fmla="*/ 2147483646 h 108"/>
                <a:gd name="T70" fmla="*/ 2147483646 w 94"/>
                <a:gd name="T71" fmla="*/ 2147483646 h 108"/>
                <a:gd name="T72" fmla="*/ 2147483646 w 94"/>
                <a:gd name="T73" fmla="*/ 2147483646 h 108"/>
                <a:gd name="T74" fmla="*/ 2147483646 w 94"/>
                <a:gd name="T75" fmla="*/ 2147483646 h 108"/>
                <a:gd name="T76" fmla="*/ 2147483646 w 94"/>
                <a:gd name="T77" fmla="*/ 2147483646 h 108"/>
                <a:gd name="T78" fmla="*/ 2147483646 w 94"/>
                <a:gd name="T79" fmla="*/ 2147483646 h 108"/>
                <a:gd name="T80" fmla="*/ 2147483646 w 94"/>
                <a:gd name="T81" fmla="*/ 2147483646 h 108"/>
                <a:gd name="T82" fmla="*/ 2147483646 w 94"/>
                <a:gd name="T83" fmla="*/ 2147483646 h 108"/>
                <a:gd name="T84" fmla="*/ 2147483646 w 94"/>
                <a:gd name="T85" fmla="*/ 2147483646 h 108"/>
                <a:gd name="T86" fmla="*/ 2147483646 w 94"/>
                <a:gd name="T87" fmla="*/ 2147483646 h 108"/>
                <a:gd name="T88" fmla="*/ 2147483646 w 94"/>
                <a:gd name="T89" fmla="*/ 2147483646 h 108"/>
                <a:gd name="T90" fmla="*/ 2147483646 w 94"/>
                <a:gd name="T91" fmla="*/ 2147483646 h 108"/>
                <a:gd name="T92" fmla="*/ 2147483646 w 94"/>
                <a:gd name="T93" fmla="*/ 2147483646 h 108"/>
                <a:gd name="T94" fmla="*/ 1274376242 w 94"/>
                <a:gd name="T95" fmla="*/ 2094307418 h 108"/>
                <a:gd name="T96" fmla="*/ 1001296583 w 94"/>
                <a:gd name="T97" fmla="*/ 2139832613 h 108"/>
                <a:gd name="T98" fmla="*/ 819245725 w 94"/>
                <a:gd name="T99" fmla="*/ 2003250281 h 108"/>
                <a:gd name="T100" fmla="*/ 773727951 w 94"/>
                <a:gd name="T101" fmla="*/ 1730078868 h 108"/>
                <a:gd name="T102" fmla="*/ 910267781 w 94"/>
                <a:gd name="T103" fmla="*/ 1502439397 h 108"/>
                <a:gd name="T104" fmla="*/ 1183354187 w 94"/>
                <a:gd name="T105" fmla="*/ 1502439397 h 108"/>
                <a:gd name="T106" fmla="*/ 1365405044 w 94"/>
                <a:gd name="T107" fmla="*/ 1639021730 h 108"/>
                <a:gd name="T108" fmla="*/ 1410922819 w 94"/>
                <a:gd name="T109" fmla="*/ 1912193143 h 108"/>
                <a:gd name="T110" fmla="*/ 2147483646 w 94"/>
                <a:gd name="T111" fmla="*/ 1593496535 h 108"/>
                <a:gd name="T112" fmla="*/ 2147483646 w 94"/>
                <a:gd name="T113" fmla="*/ 2003250281 h 108"/>
                <a:gd name="T114" fmla="*/ 2139139742 w 94"/>
                <a:gd name="T115" fmla="*/ 2048775476 h 108"/>
                <a:gd name="T116" fmla="*/ 1729513506 w 94"/>
                <a:gd name="T117" fmla="*/ 1684546925 h 108"/>
                <a:gd name="T118" fmla="*/ 1684002478 w 94"/>
                <a:gd name="T119" fmla="*/ 1138210847 h 108"/>
                <a:gd name="T120" fmla="*/ 2048110940 w 94"/>
                <a:gd name="T121" fmla="*/ 728457101 h 108"/>
                <a:gd name="T122" fmla="*/ 2147483646 w 94"/>
                <a:gd name="T123" fmla="*/ 682925159 h 108"/>
                <a:gd name="T124" fmla="*/ 2147483646 w 94"/>
                <a:gd name="T125" fmla="*/ 1047153709 h 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4"/>
                <a:gd name="T190" fmla="*/ 0 h 108"/>
                <a:gd name="T191" fmla="*/ 94 w 94"/>
                <a:gd name="T192" fmla="*/ 108 h 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4" h="108">
                  <a:moveTo>
                    <a:pt x="25" y="43"/>
                  </a:moveTo>
                  <a:cubicBezTo>
                    <a:pt x="23" y="43"/>
                    <a:pt x="22" y="42"/>
                    <a:pt x="21" y="41"/>
                  </a:cubicBezTo>
                  <a:cubicBezTo>
                    <a:pt x="21" y="39"/>
                    <a:pt x="22" y="37"/>
                    <a:pt x="23" y="37"/>
                  </a:cubicBezTo>
                  <a:cubicBezTo>
                    <a:pt x="25" y="36"/>
                    <a:pt x="27" y="37"/>
                    <a:pt x="27" y="39"/>
                  </a:cubicBezTo>
                  <a:cubicBezTo>
                    <a:pt x="28" y="41"/>
                    <a:pt x="27" y="43"/>
                    <a:pt x="25" y="43"/>
                  </a:cubicBezTo>
                  <a:close/>
                  <a:moveTo>
                    <a:pt x="52" y="24"/>
                  </a:moveTo>
                  <a:cubicBezTo>
                    <a:pt x="48" y="24"/>
                    <a:pt x="45" y="26"/>
                    <a:pt x="45" y="30"/>
                  </a:cubicBezTo>
                  <a:cubicBezTo>
                    <a:pt x="45" y="34"/>
                    <a:pt x="48" y="37"/>
                    <a:pt x="52" y="37"/>
                  </a:cubicBezTo>
                  <a:cubicBezTo>
                    <a:pt x="56" y="37"/>
                    <a:pt x="59" y="34"/>
                    <a:pt x="59" y="30"/>
                  </a:cubicBezTo>
                  <a:cubicBezTo>
                    <a:pt x="59" y="26"/>
                    <a:pt x="56" y="24"/>
                    <a:pt x="52" y="24"/>
                  </a:cubicBezTo>
                  <a:close/>
                  <a:moveTo>
                    <a:pt x="94" y="61"/>
                  </a:moveTo>
                  <a:cubicBezTo>
                    <a:pt x="93" y="58"/>
                    <a:pt x="93" y="58"/>
                    <a:pt x="93" y="58"/>
                  </a:cubicBezTo>
                  <a:cubicBezTo>
                    <a:pt x="92" y="56"/>
                    <a:pt x="92" y="56"/>
                    <a:pt x="92" y="56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25" y="83"/>
                    <a:pt x="24" y="97"/>
                    <a:pt x="24" y="97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4" y="90"/>
                    <a:pt x="84" y="90"/>
                    <a:pt x="84" y="90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89" y="87"/>
                    <a:pt x="89" y="87"/>
                    <a:pt x="89" y="87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89" y="85"/>
                    <a:pt x="89" y="85"/>
                    <a:pt x="89" y="85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7"/>
                    <a:pt x="90" y="67"/>
                    <a:pt x="90" y="67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3" y="63"/>
                    <a:pt x="93" y="63"/>
                    <a:pt x="93" y="63"/>
                  </a:cubicBez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1"/>
                    <a:pt x="94" y="61"/>
                    <a:pt x="94" y="61"/>
                  </a:cubicBezTo>
                  <a:close/>
                  <a:moveTo>
                    <a:pt x="33" y="44"/>
                  </a:moveTo>
                  <a:cubicBezTo>
                    <a:pt x="32" y="46"/>
                    <a:pt x="32" y="46"/>
                    <a:pt x="32" y="46"/>
                  </a:cubicBezTo>
                  <a:cubicBezTo>
                    <a:pt x="32" y="46"/>
                    <a:pt x="29" y="46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9"/>
                    <a:pt x="28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4" y="47"/>
                    <a:pt x="24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0" y="49"/>
                    <a:pt x="20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9" y="45"/>
                    <a:pt x="19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5" y="43"/>
                    <a:pt x="15" y="4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7" y="39"/>
                    <a:pt x="17" y="3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5" y="36"/>
                    <a:pt x="15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9" y="34"/>
                    <a:pt x="19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1"/>
                    <a:pt x="21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8" y="31"/>
                    <a:pt x="28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5"/>
                    <a:pt x="30" y="3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3" y="36"/>
                    <a:pt x="33" y="3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2" y="40"/>
                    <a:pt x="32" y="40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3" y="44"/>
                    <a:pt x="33" y="44"/>
                  </a:cubicBezTo>
                  <a:close/>
                  <a:moveTo>
                    <a:pt x="73" y="32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73" y="33"/>
                    <a:pt x="67" y="35"/>
                    <a:pt x="67" y="35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9" y="43"/>
                    <a:pt x="68" y="43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59" y="44"/>
                    <a:pt x="59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5" y="50"/>
                    <a:pt x="54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50"/>
                    <a:pt x="47" y="45"/>
                    <a:pt x="47" y="45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4"/>
                    <a:pt x="39" y="46"/>
                    <a:pt x="39" y="46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8" y="37"/>
                    <a:pt x="38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1" y="32"/>
                    <a:pt x="31" y="32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7" y="25"/>
                    <a:pt x="37" y="25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6" y="17"/>
                    <a:pt x="36" y="17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45" y="16"/>
                    <a:pt x="45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50" y="10"/>
                    <a:pt x="50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7" y="15"/>
                    <a:pt x="57" y="15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65" y="14"/>
                    <a:pt x="65" y="14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8"/>
                    <a:pt x="66" y="23"/>
                    <a:pt x="66" y="23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7" y="25"/>
                    <a:pt x="73" y="28"/>
                    <a:pt x="73" y="28"/>
                  </a:cubicBezTo>
                  <a:cubicBezTo>
                    <a:pt x="73" y="32"/>
                    <a:pt x="73" y="32"/>
                    <a:pt x="73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690" y="1259840"/>
            <a:ext cx="3228975" cy="600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0155" y="2151380"/>
            <a:ext cx="5302250" cy="18789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13755" y="940435"/>
            <a:ext cx="28098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获取账号密码消息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24300" y="4227830"/>
            <a:ext cx="43707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在数据库中利用查询语句进行查找是否有该账号，有就判断密码是否正确。</a:t>
            </a:r>
          </a:p>
        </p:txBody>
      </p:sp>
    </p:spTree>
    <p:extLst>
      <p:ext uri="{BB962C8B-B14F-4D97-AF65-F5344CB8AC3E}">
        <p14:creationId xmlns:p14="http://schemas.microsoft.com/office/powerpoint/2010/main" val="393363382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28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28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32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6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28" grpId="0" bldLvl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组合 1"/>
          <p:cNvGrpSpPr/>
          <p:nvPr/>
        </p:nvGrpSpPr>
        <p:grpSpPr bwMode="auto">
          <a:xfrm>
            <a:off x="583565" y="843598"/>
            <a:ext cx="4935855" cy="1923415"/>
            <a:chOff x="-688914" y="72443"/>
            <a:chExt cx="4935420" cy="1924825"/>
          </a:xfrm>
        </p:grpSpPr>
        <p:sp>
          <p:nvSpPr>
            <p:cNvPr id="31806" name="TextBox 30"/>
            <p:cNvSpPr>
              <a:spLocks noChangeArrowheads="1"/>
            </p:cNvSpPr>
            <p:nvPr/>
          </p:nvSpPr>
          <p:spPr bwMode="auto">
            <a:xfrm>
              <a:off x="-588888" y="72443"/>
              <a:ext cx="4645250" cy="368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buFont typeface="Arial" panose="020B0604020202020204" pitchFamily="34" charset="0"/>
                <a:buNone/>
              </a:pPr>
              <a:r>
                <a:rPr lang="zh-CN" altLang="en-US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注册界面</a:t>
              </a:r>
              <a:r>
                <a:rPr lang="en-US" altLang="zh-CN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</a:t>
              </a:r>
              <a:r>
                <a:rPr lang="zh-CN" altLang="en-US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http://localhost:8080/register</a:t>
              </a:r>
            </a:p>
          </p:txBody>
        </p:sp>
        <p:sp>
          <p:nvSpPr>
            <p:cNvPr id="31807" name="TextBox 29"/>
            <p:cNvSpPr>
              <a:spLocks noChangeArrowheads="1"/>
            </p:cNvSpPr>
            <p:nvPr/>
          </p:nvSpPr>
          <p:spPr bwMode="auto">
            <a:xfrm>
              <a:off x="-688914" y="1346551"/>
              <a:ext cx="4935420" cy="650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endParaRPr lang="zh-CN" altLang="en-US" sz="140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endParaRPr lang="zh-CN" altLang="en-US" sz="140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2828" name="TextBox 108"/>
          <p:cNvSpPr>
            <a:spLocks noChangeArrowheads="1"/>
          </p:cNvSpPr>
          <p:nvPr/>
        </p:nvSpPr>
        <p:spPr bwMode="auto">
          <a:xfrm>
            <a:off x="539750" y="266700"/>
            <a:ext cx="13258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登录及注册</a:t>
            </a:r>
          </a:p>
        </p:txBody>
      </p:sp>
      <p:grpSp>
        <p:nvGrpSpPr>
          <p:cNvPr id="32829" name="组合 6"/>
          <p:cNvGrpSpPr/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31804" name="矩形 7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805" name="矩形 8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4823" name="组合 6"/>
          <p:cNvGrpSpPr/>
          <p:nvPr/>
        </p:nvGrpSpPr>
        <p:grpSpPr bwMode="auto">
          <a:xfrm>
            <a:off x="683578" y="1203960"/>
            <a:ext cx="839787" cy="839788"/>
            <a:chOff x="0" y="0"/>
            <a:chExt cx="1119836" cy="1119836"/>
          </a:xfrm>
        </p:grpSpPr>
        <p:sp>
          <p:nvSpPr>
            <p:cNvPr id="33837" name="椭圆 7"/>
            <p:cNvSpPr>
              <a:spLocks noChangeArrowheads="1"/>
            </p:cNvSpPr>
            <p:nvPr/>
          </p:nvSpPr>
          <p:spPr bwMode="auto">
            <a:xfrm>
              <a:off x="0" y="0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838" name="Freeform 13"/>
            <p:cNvSpPr>
              <a:spLocks noEditPoints="1" noChangeArrowheads="1"/>
            </p:cNvSpPr>
            <p:nvPr/>
          </p:nvSpPr>
          <p:spPr bwMode="auto">
            <a:xfrm>
              <a:off x="242838" y="174772"/>
              <a:ext cx="634159" cy="728727"/>
            </a:xfrm>
            <a:custGeom>
              <a:avLst/>
              <a:gdLst>
                <a:gd name="T0" fmla="*/ 1228865215 w 94"/>
                <a:gd name="T1" fmla="*/ 1775604063 h 108"/>
                <a:gd name="T2" fmla="*/ 2147483646 w 94"/>
                <a:gd name="T3" fmla="*/ 1684546925 h 108"/>
                <a:gd name="T4" fmla="*/ 2147483646 w 94"/>
                <a:gd name="T5" fmla="*/ 2147483646 h 108"/>
                <a:gd name="T6" fmla="*/ 2147483646 w 94"/>
                <a:gd name="T7" fmla="*/ 2147483646 h 108"/>
                <a:gd name="T8" fmla="*/ 2147483646 w 94"/>
                <a:gd name="T9" fmla="*/ 1957718338 h 108"/>
                <a:gd name="T10" fmla="*/ 2147483646 w 94"/>
                <a:gd name="T11" fmla="*/ 1775604063 h 108"/>
                <a:gd name="T12" fmla="*/ 2147483646 w 94"/>
                <a:gd name="T13" fmla="*/ 1456907455 h 108"/>
                <a:gd name="T14" fmla="*/ 2147483646 w 94"/>
                <a:gd name="T15" fmla="*/ 1138210847 h 108"/>
                <a:gd name="T16" fmla="*/ 2147483646 w 94"/>
                <a:gd name="T17" fmla="*/ 865039434 h 108"/>
                <a:gd name="T18" fmla="*/ 2147483646 w 94"/>
                <a:gd name="T19" fmla="*/ 637399963 h 108"/>
                <a:gd name="T20" fmla="*/ 2147483646 w 94"/>
                <a:gd name="T21" fmla="*/ 455285688 h 108"/>
                <a:gd name="T22" fmla="*/ 2147483646 w 94"/>
                <a:gd name="T23" fmla="*/ 318696608 h 108"/>
                <a:gd name="T24" fmla="*/ 2147483646 w 94"/>
                <a:gd name="T25" fmla="*/ 182114275 h 108"/>
                <a:gd name="T26" fmla="*/ 2147483646 w 94"/>
                <a:gd name="T27" fmla="*/ 91057138 h 108"/>
                <a:gd name="T28" fmla="*/ 2147483646 w 94"/>
                <a:gd name="T29" fmla="*/ 45525195 h 108"/>
                <a:gd name="T30" fmla="*/ 2147483646 w 94"/>
                <a:gd name="T31" fmla="*/ 0 h 108"/>
                <a:gd name="T32" fmla="*/ 2048110940 w 94"/>
                <a:gd name="T33" fmla="*/ 0 h 108"/>
                <a:gd name="T34" fmla="*/ 1729513506 w 94"/>
                <a:gd name="T35" fmla="*/ 45525195 h 108"/>
                <a:gd name="T36" fmla="*/ 1410922819 w 94"/>
                <a:gd name="T37" fmla="*/ 91057138 h 108"/>
                <a:gd name="T38" fmla="*/ 1092325385 w 94"/>
                <a:gd name="T39" fmla="*/ 182114275 h 108"/>
                <a:gd name="T40" fmla="*/ 819245725 w 94"/>
                <a:gd name="T41" fmla="*/ 364228551 h 108"/>
                <a:gd name="T42" fmla="*/ 591677093 w 94"/>
                <a:gd name="T43" fmla="*/ 546342826 h 108"/>
                <a:gd name="T44" fmla="*/ 364108462 w 94"/>
                <a:gd name="T45" fmla="*/ 773982296 h 108"/>
                <a:gd name="T46" fmla="*/ 227568632 w 94"/>
                <a:gd name="T47" fmla="*/ 1001621767 h 108"/>
                <a:gd name="T48" fmla="*/ 91028802 w 94"/>
                <a:gd name="T49" fmla="*/ 1274793179 h 108"/>
                <a:gd name="T50" fmla="*/ 0 w 94"/>
                <a:gd name="T51" fmla="*/ 1639021730 h 108"/>
                <a:gd name="T52" fmla="*/ 45511028 w 94"/>
                <a:gd name="T53" fmla="*/ 2147483646 h 108"/>
                <a:gd name="T54" fmla="*/ 1092325385 w 94"/>
                <a:gd name="T55" fmla="*/ 2147483646 h 108"/>
                <a:gd name="T56" fmla="*/ 2147483646 w 94"/>
                <a:gd name="T57" fmla="*/ 2147483646 h 108"/>
                <a:gd name="T58" fmla="*/ 2147483646 w 94"/>
                <a:gd name="T59" fmla="*/ 2147483646 h 108"/>
                <a:gd name="T60" fmla="*/ 2147483646 w 94"/>
                <a:gd name="T61" fmla="*/ 2147483646 h 108"/>
                <a:gd name="T62" fmla="*/ 2147483646 w 94"/>
                <a:gd name="T63" fmla="*/ 2147483646 h 108"/>
                <a:gd name="T64" fmla="*/ 2147483646 w 94"/>
                <a:gd name="T65" fmla="*/ 2147483646 h 108"/>
                <a:gd name="T66" fmla="*/ 2147483646 w 94"/>
                <a:gd name="T67" fmla="*/ 2147483646 h 108"/>
                <a:gd name="T68" fmla="*/ 2147483646 w 94"/>
                <a:gd name="T69" fmla="*/ 2147483646 h 108"/>
                <a:gd name="T70" fmla="*/ 2147483646 w 94"/>
                <a:gd name="T71" fmla="*/ 2147483646 h 108"/>
                <a:gd name="T72" fmla="*/ 2147483646 w 94"/>
                <a:gd name="T73" fmla="*/ 2147483646 h 108"/>
                <a:gd name="T74" fmla="*/ 2147483646 w 94"/>
                <a:gd name="T75" fmla="*/ 2147483646 h 108"/>
                <a:gd name="T76" fmla="*/ 2147483646 w 94"/>
                <a:gd name="T77" fmla="*/ 2147483646 h 108"/>
                <a:gd name="T78" fmla="*/ 2147483646 w 94"/>
                <a:gd name="T79" fmla="*/ 2147483646 h 108"/>
                <a:gd name="T80" fmla="*/ 2147483646 w 94"/>
                <a:gd name="T81" fmla="*/ 2147483646 h 108"/>
                <a:gd name="T82" fmla="*/ 2147483646 w 94"/>
                <a:gd name="T83" fmla="*/ 2147483646 h 108"/>
                <a:gd name="T84" fmla="*/ 2147483646 w 94"/>
                <a:gd name="T85" fmla="*/ 2147483646 h 108"/>
                <a:gd name="T86" fmla="*/ 2147483646 w 94"/>
                <a:gd name="T87" fmla="*/ 2147483646 h 108"/>
                <a:gd name="T88" fmla="*/ 2147483646 w 94"/>
                <a:gd name="T89" fmla="*/ 2147483646 h 108"/>
                <a:gd name="T90" fmla="*/ 2147483646 w 94"/>
                <a:gd name="T91" fmla="*/ 2147483646 h 108"/>
                <a:gd name="T92" fmla="*/ 2147483646 w 94"/>
                <a:gd name="T93" fmla="*/ 2147483646 h 108"/>
                <a:gd name="T94" fmla="*/ 1274376242 w 94"/>
                <a:gd name="T95" fmla="*/ 2094307418 h 108"/>
                <a:gd name="T96" fmla="*/ 1001296583 w 94"/>
                <a:gd name="T97" fmla="*/ 2139832613 h 108"/>
                <a:gd name="T98" fmla="*/ 819245725 w 94"/>
                <a:gd name="T99" fmla="*/ 2003250281 h 108"/>
                <a:gd name="T100" fmla="*/ 773727951 w 94"/>
                <a:gd name="T101" fmla="*/ 1730078868 h 108"/>
                <a:gd name="T102" fmla="*/ 910267781 w 94"/>
                <a:gd name="T103" fmla="*/ 1502439397 h 108"/>
                <a:gd name="T104" fmla="*/ 1183354187 w 94"/>
                <a:gd name="T105" fmla="*/ 1502439397 h 108"/>
                <a:gd name="T106" fmla="*/ 1365405044 w 94"/>
                <a:gd name="T107" fmla="*/ 1639021730 h 108"/>
                <a:gd name="T108" fmla="*/ 1410922819 w 94"/>
                <a:gd name="T109" fmla="*/ 1912193143 h 108"/>
                <a:gd name="T110" fmla="*/ 2147483646 w 94"/>
                <a:gd name="T111" fmla="*/ 1593496535 h 108"/>
                <a:gd name="T112" fmla="*/ 2147483646 w 94"/>
                <a:gd name="T113" fmla="*/ 2003250281 h 108"/>
                <a:gd name="T114" fmla="*/ 2139139742 w 94"/>
                <a:gd name="T115" fmla="*/ 2048775476 h 108"/>
                <a:gd name="T116" fmla="*/ 1729513506 w 94"/>
                <a:gd name="T117" fmla="*/ 1684546925 h 108"/>
                <a:gd name="T118" fmla="*/ 1684002478 w 94"/>
                <a:gd name="T119" fmla="*/ 1138210847 h 108"/>
                <a:gd name="T120" fmla="*/ 2048110940 w 94"/>
                <a:gd name="T121" fmla="*/ 728457101 h 108"/>
                <a:gd name="T122" fmla="*/ 2147483646 w 94"/>
                <a:gd name="T123" fmla="*/ 682925159 h 108"/>
                <a:gd name="T124" fmla="*/ 2147483646 w 94"/>
                <a:gd name="T125" fmla="*/ 1047153709 h 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4"/>
                <a:gd name="T190" fmla="*/ 0 h 108"/>
                <a:gd name="T191" fmla="*/ 94 w 94"/>
                <a:gd name="T192" fmla="*/ 108 h 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4" h="108">
                  <a:moveTo>
                    <a:pt x="25" y="43"/>
                  </a:moveTo>
                  <a:cubicBezTo>
                    <a:pt x="23" y="43"/>
                    <a:pt x="22" y="42"/>
                    <a:pt x="21" y="41"/>
                  </a:cubicBezTo>
                  <a:cubicBezTo>
                    <a:pt x="21" y="39"/>
                    <a:pt x="22" y="37"/>
                    <a:pt x="23" y="37"/>
                  </a:cubicBezTo>
                  <a:cubicBezTo>
                    <a:pt x="25" y="36"/>
                    <a:pt x="27" y="37"/>
                    <a:pt x="27" y="39"/>
                  </a:cubicBezTo>
                  <a:cubicBezTo>
                    <a:pt x="28" y="41"/>
                    <a:pt x="27" y="43"/>
                    <a:pt x="25" y="43"/>
                  </a:cubicBezTo>
                  <a:close/>
                  <a:moveTo>
                    <a:pt x="52" y="24"/>
                  </a:moveTo>
                  <a:cubicBezTo>
                    <a:pt x="48" y="24"/>
                    <a:pt x="45" y="26"/>
                    <a:pt x="45" y="30"/>
                  </a:cubicBezTo>
                  <a:cubicBezTo>
                    <a:pt x="45" y="34"/>
                    <a:pt x="48" y="37"/>
                    <a:pt x="52" y="37"/>
                  </a:cubicBezTo>
                  <a:cubicBezTo>
                    <a:pt x="56" y="37"/>
                    <a:pt x="59" y="34"/>
                    <a:pt x="59" y="30"/>
                  </a:cubicBezTo>
                  <a:cubicBezTo>
                    <a:pt x="59" y="26"/>
                    <a:pt x="56" y="24"/>
                    <a:pt x="52" y="24"/>
                  </a:cubicBezTo>
                  <a:close/>
                  <a:moveTo>
                    <a:pt x="94" y="61"/>
                  </a:moveTo>
                  <a:cubicBezTo>
                    <a:pt x="93" y="58"/>
                    <a:pt x="93" y="58"/>
                    <a:pt x="93" y="58"/>
                  </a:cubicBezTo>
                  <a:cubicBezTo>
                    <a:pt x="92" y="56"/>
                    <a:pt x="92" y="56"/>
                    <a:pt x="92" y="56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25" y="83"/>
                    <a:pt x="24" y="97"/>
                    <a:pt x="24" y="97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4" y="90"/>
                    <a:pt x="84" y="90"/>
                    <a:pt x="84" y="90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89" y="87"/>
                    <a:pt x="89" y="87"/>
                    <a:pt x="89" y="87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89" y="85"/>
                    <a:pt x="89" y="85"/>
                    <a:pt x="89" y="85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7"/>
                    <a:pt x="90" y="67"/>
                    <a:pt x="90" y="67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3" y="63"/>
                    <a:pt x="93" y="63"/>
                    <a:pt x="93" y="63"/>
                  </a:cubicBez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1"/>
                    <a:pt x="94" y="61"/>
                    <a:pt x="94" y="61"/>
                  </a:cubicBezTo>
                  <a:close/>
                  <a:moveTo>
                    <a:pt x="33" y="44"/>
                  </a:moveTo>
                  <a:cubicBezTo>
                    <a:pt x="32" y="46"/>
                    <a:pt x="32" y="46"/>
                    <a:pt x="32" y="46"/>
                  </a:cubicBezTo>
                  <a:cubicBezTo>
                    <a:pt x="32" y="46"/>
                    <a:pt x="29" y="46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9"/>
                    <a:pt x="28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4" y="47"/>
                    <a:pt x="24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0" y="49"/>
                    <a:pt x="20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9" y="45"/>
                    <a:pt x="19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5" y="43"/>
                    <a:pt x="15" y="4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7" y="39"/>
                    <a:pt x="17" y="3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5" y="36"/>
                    <a:pt x="15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9" y="34"/>
                    <a:pt x="19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1"/>
                    <a:pt x="21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8" y="31"/>
                    <a:pt x="28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5"/>
                    <a:pt x="30" y="3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3" y="36"/>
                    <a:pt x="33" y="3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2" y="40"/>
                    <a:pt x="32" y="40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3" y="44"/>
                    <a:pt x="33" y="44"/>
                  </a:cubicBezTo>
                  <a:close/>
                  <a:moveTo>
                    <a:pt x="73" y="32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73" y="33"/>
                    <a:pt x="67" y="35"/>
                    <a:pt x="67" y="35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9" y="43"/>
                    <a:pt x="68" y="43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59" y="44"/>
                    <a:pt x="59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5" y="50"/>
                    <a:pt x="54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50"/>
                    <a:pt x="47" y="45"/>
                    <a:pt x="47" y="45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4"/>
                    <a:pt x="39" y="46"/>
                    <a:pt x="39" y="46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8" y="37"/>
                    <a:pt x="38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1" y="32"/>
                    <a:pt x="31" y="32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7" y="25"/>
                    <a:pt x="37" y="25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6" y="17"/>
                    <a:pt x="36" y="17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45" y="16"/>
                    <a:pt x="45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50" y="10"/>
                    <a:pt x="50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7" y="15"/>
                    <a:pt x="57" y="15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65" y="14"/>
                    <a:pt x="65" y="14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8"/>
                    <a:pt x="66" y="23"/>
                    <a:pt x="66" y="23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7" y="25"/>
                    <a:pt x="73" y="28"/>
                    <a:pt x="73" y="28"/>
                  </a:cubicBezTo>
                  <a:cubicBezTo>
                    <a:pt x="73" y="32"/>
                    <a:pt x="73" y="32"/>
                    <a:pt x="73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845" y="320040"/>
            <a:ext cx="3564890" cy="4377690"/>
          </a:xfrm>
          <a:prstGeom prst="rect">
            <a:avLst/>
          </a:prstGeom>
        </p:spPr>
      </p:pic>
      <p:grpSp>
        <p:nvGrpSpPr>
          <p:cNvPr id="7" name="组合 1"/>
          <p:cNvGrpSpPr/>
          <p:nvPr/>
        </p:nvGrpSpPr>
        <p:grpSpPr bwMode="auto">
          <a:xfrm>
            <a:off x="179410" y="2173288"/>
            <a:ext cx="8399440" cy="1753235"/>
            <a:chOff x="58755" y="0"/>
            <a:chExt cx="8398699" cy="1754520"/>
          </a:xfrm>
        </p:grpSpPr>
        <p:sp>
          <p:nvSpPr>
            <p:cNvPr id="8" name="TextBox 30"/>
            <p:cNvSpPr>
              <a:spLocks noChangeArrowheads="1"/>
            </p:cNvSpPr>
            <p:nvPr/>
          </p:nvSpPr>
          <p:spPr bwMode="auto">
            <a:xfrm>
              <a:off x="58755" y="0"/>
              <a:ext cx="4824939" cy="1754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buFont typeface="Arial" panose="020B0604020202020204" pitchFamily="34" charset="0"/>
                <a:buNone/>
              </a:pPr>
              <a:r>
                <a:rPr lang="zh-CN" altLang="en-US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按照提示信息，以此输入账户号、昵称、手机号、电子邮箱等等消息后。</a:t>
              </a:r>
            </a:p>
            <a:p>
              <a:pPr algn="l" eaLnBrk="1" hangingPunct="1"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l" eaLnBrk="1" hangingPunct="1"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l" eaLnBrk="1" hangingPunct="1">
                <a:buFont typeface="Arial" panose="020B0604020202020204" pitchFamily="34" charset="0"/>
                <a:buNone/>
              </a:pPr>
              <a:r>
                <a:rPr lang="zh-CN" altLang="en-US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点击获取验证码，则会在邮箱中收到验证码，输入后，即可完成注册。</a:t>
              </a:r>
              <a:endPara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TextBox 29"/>
            <p:cNvSpPr>
              <a:spLocks noChangeArrowheads="1"/>
            </p:cNvSpPr>
            <p:nvPr/>
          </p:nvSpPr>
          <p:spPr bwMode="auto">
            <a:xfrm>
              <a:off x="419063" y="551710"/>
              <a:ext cx="8038391" cy="37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0C0C0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11542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28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28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32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6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28" grpId="0" bldLvl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8" name="TextBox 108"/>
          <p:cNvSpPr>
            <a:spLocks noChangeArrowheads="1"/>
          </p:cNvSpPr>
          <p:nvPr/>
        </p:nvSpPr>
        <p:spPr bwMode="auto">
          <a:xfrm>
            <a:off x="539750" y="266700"/>
            <a:ext cx="13258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登录及注册</a:t>
            </a:r>
          </a:p>
        </p:txBody>
      </p:sp>
      <p:grpSp>
        <p:nvGrpSpPr>
          <p:cNvPr id="32829" name="组合 6"/>
          <p:cNvGrpSpPr/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31804" name="矩形 7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805" name="矩形 8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7" name="组合 1"/>
          <p:cNvGrpSpPr/>
          <p:nvPr/>
        </p:nvGrpSpPr>
        <p:grpSpPr bwMode="auto">
          <a:xfrm>
            <a:off x="539750" y="699453"/>
            <a:ext cx="8039100" cy="2395981"/>
            <a:chOff x="419063" y="-1474915"/>
            <a:chExt cx="8038391" cy="2397737"/>
          </a:xfrm>
        </p:grpSpPr>
        <p:sp>
          <p:nvSpPr>
            <p:cNvPr id="8" name="TextBox 30"/>
            <p:cNvSpPr>
              <a:spLocks noChangeArrowheads="1"/>
            </p:cNvSpPr>
            <p:nvPr/>
          </p:nvSpPr>
          <p:spPr bwMode="auto">
            <a:xfrm>
              <a:off x="3162656" y="-1474915"/>
              <a:ext cx="5099235" cy="1766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262626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微软雅黑" panose="020B0503020204020204" pitchFamily="34" charset="-122"/>
                </a:rPr>
                <a:t>获取各种信息</a:t>
              </a:r>
            </a:p>
            <a:p>
              <a:pPr algn="l" eaLnBrk="1" hangingPunct="1">
                <a:buFont typeface="Arial" panose="020B0604020202020204" pitchFamily="34" charset="0"/>
                <a:buNone/>
              </a:pPr>
              <a:endParaRPr lang="zh-CN" altLang="en-US" sz="140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微软雅黑" panose="020B0503020204020204" pitchFamily="34" charset="-122"/>
              </a:endParaRPr>
            </a:p>
            <a:p>
              <a:pPr algn="l" eaLnBrk="1" hangingPunct="1">
                <a:buFont typeface="Arial" panose="020B0604020202020204" pitchFamily="34" charset="0"/>
                <a:buNone/>
              </a:pPr>
              <a:endParaRPr lang="zh-CN" altLang="en-US" sz="140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微软雅黑" panose="020B0503020204020204" pitchFamily="34" charset="-122"/>
              </a:endParaRPr>
            </a:p>
            <a:p>
              <a:pPr algn="l" eaLnBrk="1" hangingPunct="1">
                <a:buFont typeface="Arial" panose="020B0604020202020204" pitchFamily="34" charset="0"/>
                <a:buNone/>
              </a:pPr>
              <a:endParaRPr lang="zh-CN" altLang="en-US" sz="140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微软雅黑" panose="020B0503020204020204" pitchFamily="34" charset="-122"/>
              </a:endParaRPr>
            </a:p>
            <a:p>
              <a:pPr algn="l" eaLnBrk="1" hangingPunct="1">
                <a:buFont typeface="Arial" panose="020B0604020202020204" pitchFamily="34" charset="0"/>
                <a:buNone/>
              </a:pPr>
              <a:endParaRPr lang="zh-CN" altLang="en-US" sz="140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微软雅黑" panose="020B0503020204020204" pitchFamily="34" charset="-122"/>
              </a:endParaRPr>
            </a:p>
            <a:p>
              <a:pPr algn="l" eaLnBrk="1" hangingPunct="1">
                <a:buFont typeface="Arial" panose="020B0604020202020204" pitchFamily="34" charset="0"/>
                <a:buNone/>
              </a:pPr>
              <a:endParaRPr lang="zh-CN" altLang="en-US" sz="140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微软雅黑" panose="020B0503020204020204" pitchFamily="34" charset="-122"/>
              </a:endParaRPr>
            </a:p>
            <a:p>
              <a:pPr algn="l" eaLnBrk="1" hangingPunct="1">
                <a:buFont typeface="Arial" panose="020B0604020202020204" pitchFamily="34" charset="0"/>
                <a:buNone/>
              </a:pPr>
              <a:endParaRPr lang="zh-CN" altLang="en-US" sz="140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微软雅黑" panose="020B0503020204020204" pitchFamily="34" charset="-122"/>
              </a:endParaRPr>
            </a:p>
            <a:p>
              <a:pPr algn="l" eaLnBrk="1" hangingPunct="1"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262626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微软雅黑" panose="020B0503020204020204" pitchFamily="34" charset="-122"/>
                </a:rPr>
                <a:t>发送验证码的操作</a:t>
              </a:r>
            </a:p>
          </p:txBody>
        </p:sp>
        <p:sp>
          <p:nvSpPr>
            <p:cNvPr id="9" name="TextBox 29"/>
            <p:cNvSpPr>
              <a:spLocks noChangeArrowheads="1"/>
            </p:cNvSpPr>
            <p:nvPr/>
          </p:nvSpPr>
          <p:spPr bwMode="auto">
            <a:xfrm>
              <a:off x="419063" y="551710"/>
              <a:ext cx="8038391" cy="37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0C0C0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。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635000"/>
            <a:ext cx="2827655" cy="16465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" y="2499995"/>
            <a:ext cx="5547995" cy="12045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" y="3867785"/>
            <a:ext cx="5946775" cy="952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34760" y="3975100"/>
            <a:ext cx="204851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利用</a:t>
            </a:r>
            <a:r>
              <a:rPr lang="en-US" altLang="zh-CN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insert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语句将注册成功的账号加入到数据库内</a:t>
            </a:r>
          </a:p>
        </p:txBody>
      </p:sp>
    </p:spTree>
    <p:extLst>
      <p:ext uri="{BB962C8B-B14F-4D97-AF65-F5344CB8AC3E}">
        <p14:creationId xmlns:p14="http://schemas.microsoft.com/office/powerpoint/2010/main" val="422533976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28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28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32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6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28" grpId="0" bldLvl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组合 1"/>
          <p:cNvGrpSpPr/>
          <p:nvPr/>
        </p:nvGrpSpPr>
        <p:grpSpPr bwMode="auto">
          <a:xfrm>
            <a:off x="828040" y="771208"/>
            <a:ext cx="8039100" cy="846582"/>
            <a:chOff x="-444461" y="0"/>
            <a:chExt cx="8038391" cy="847202"/>
          </a:xfrm>
        </p:grpSpPr>
        <p:sp>
          <p:nvSpPr>
            <p:cNvPr id="31806" name="TextBox 30"/>
            <p:cNvSpPr>
              <a:spLocks noChangeArrowheads="1"/>
            </p:cNvSpPr>
            <p:nvPr/>
          </p:nvSpPr>
          <p:spPr bwMode="auto">
            <a:xfrm>
              <a:off x="-228875" y="0"/>
              <a:ext cx="7120897" cy="368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buFont typeface="Arial" panose="020B0604020202020204" pitchFamily="34" charset="0"/>
                <a:buNone/>
              </a:pPr>
              <a:r>
                <a:rPr lang="zh-CN" altLang="en-US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热榜界面</a:t>
              </a:r>
              <a:r>
                <a:rPr lang="en-US" altLang="zh-CN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</a:t>
              </a:r>
              <a:r>
                <a:rPr lang="zh-CN" altLang="en-US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http://localhost:8080/manager/main/hotsearchbord</a:t>
              </a:r>
            </a:p>
          </p:txBody>
        </p:sp>
        <p:sp>
          <p:nvSpPr>
            <p:cNvPr id="31807" name="TextBox 29"/>
            <p:cNvSpPr>
              <a:spLocks noChangeArrowheads="1"/>
            </p:cNvSpPr>
            <p:nvPr/>
          </p:nvSpPr>
          <p:spPr bwMode="auto">
            <a:xfrm>
              <a:off x="-444461" y="476090"/>
              <a:ext cx="8038391" cy="37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endParaRPr lang="zh-CN" altLang="en-US" sz="140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2828" name="TextBox 108"/>
          <p:cNvSpPr>
            <a:spLocks noChangeArrowheads="1"/>
          </p:cNvSpPr>
          <p:nvPr/>
        </p:nvSpPr>
        <p:spPr bwMode="auto">
          <a:xfrm>
            <a:off x="539750" y="266700"/>
            <a:ext cx="6400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热榜</a:t>
            </a:r>
          </a:p>
        </p:txBody>
      </p:sp>
      <p:grpSp>
        <p:nvGrpSpPr>
          <p:cNvPr id="32829" name="组合 6"/>
          <p:cNvGrpSpPr/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31804" name="矩形 7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805" name="矩形 8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4823" name="组合 6"/>
          <p:cNvGrpSpPr/>
          <p:nvPr/>
        </p:nvGrpSpPr>
        <p:grpSpPr bwMode="auto">
          <a:xfrm>
            <a:off x="8165148" y="195580"/>
            <a:ext cx="839787" cy="839788"/>
            <a:chOff x="1164291" y="-611358"/>
            <a:chExt cx="1119836" cy="1119836"/>
          </a:xfrm>
        </p:grpSpPr>
        <p:sp>
          <p:nvSpPr>
            <p:cNvPr id="33837" name="椭圆 7"/>
            <p:cNvSpPr>
              <a:spLocks noChangeArrowheads="1"/>
            </p:cNvSpPr>
            <p:nvPr/>
          </p:nvSpPr>
          <p:spPr bwMode="auto">
            <a:xfrm>
              <a:off x="1164291" y="-611358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838" name="Freeform 13"/>
            <p:cNvSpPr>
              <a:spLocks noEditPoints="1" noChangeArrowheads="1"/>
            </p:cNvSpPr>
            <p:nvPr/>
          </p:nvSpPr>
          <p:spPr bwMode="auto">
            <a:xfrm>
              <a:off x="1523135" y="-450135"/>
              <a:ext cx="634159" cy="728727"/>
            </a:xfrm>
            <a:custGeom>
              <a:avLst/>
              <a:gdLst>
                <a:gd name="T0" fmla="*/ 1228865215 w 94"/>
                <a:gd name="T1" fmla="*/ 1775604063 h 108"/>
                <a:gd name="T2" fmla="*/ 2147483646 w 94"/>
                <a:gd name="T3" fmla="*/ 1684546925 h 108"/>
                <a:gd name="T4" fmla="*/ 2147483646 w 94"/>
                <a:gd name="T5" fmla="*/ 2147483646 h 108"/>
                <a:gd name="T6" fmla="*/ 2147483646 w 94"/>
                <a:gd name="T7" fmla="*/ 2147483646 h 108"/>
                <a:gd name="T8" fmla="*/ 2147483646 w 94"/>
                <a:gd name="T9" fmla="*/ 1957718338 h 108"/>
                <a:gd name="T10" fmla="*/ 2147483646 w 94"/>
                <a:gd name="T11" fmla="*/ 1775604063 h 108"/>
                <a:gd name="T12" fmla="*/ 2147483646 w 94"/>
                <a:gd name="T13" fmla="*/ 1456907455 h 108"/>
                <a:gd name="T14" fmla="*/ 2147483646 w 94"/>
                <a:gd name="T15" fmla="*/ 1138210847 h 108"/>
                <a:gd name="T16" fmla="*/ 2147483646 w 94"/>
                <a:gd name="T17" fmla="*/ 865039434 h 108"/>
                <a:gd name="T18" fmla="*/ 2147483646 w 94"/>
                <a:gd name="T19" fmla="*/ 637399963 h 108"/>
                <a:gd name="T20" fmla="*/ 2147483646 w 94"/>
                <a:gd name="T21" fmla="*/ 455285688 h 108"/>
                <a:gd name="T22" fmla="*/ 2147483646 w 94"/>
                <a:gd name="T23" fmla="*/ 318696608 h 108"/>
                <a:gd name="T24" fmla="*/ 2147483646 w 94"/>
                <a:gd name="T25" fmla="*/ 182114275 h 108"/>
                <a:gd name="T26" fmla="*/ 2147483646 w 94"/>
                <a:gd name="T27" fmla="*/ 91057138 h 108"/>
                <a:gd name="T28" fmla="*/ 2147483646 w 94"/>
                <a:gd name="T29" fmla="*/ 45525195 h 108"/>
                <a:gd name="T30" fmla="*/ 2147483646 w 94"/>
                <a:gd name="T31" fmla="*/ 0 h 108"/>
                <a:gd name="T32" fmla="*/ 2048110940 w 94"/>
                <a:gd name="T33" fmla="*/ 0 h 108"/>
                <a:gd name="T34" fmla="*/ 1729513506 w 94"/>
                <a:gd name="T35" fmla="*/ 45525195 h 108"/>
                <a:gd name="T36" fmla="*/ 1410922819 w 94"/>
                <a:gd name="T37" fmla="*/ 91057138 h 108"/>
                <a:gd name="T38" fmla="*/ 1092325385 w 94"/>
                <a:gd name="T39" fmla="*/ 182114275 h 108"/>
                <a:gd name="T40" fmla="*/ 819245725 w 94"/>
                <a:gd name="T41" fmla="*/ 364228551 h 108"/>
                <a:gd name="T42" fmla="*/ 591677093 w 94"/>
                <a:gd name="T43" fmla="*/ 546342826 h 108"/>
                <a:gd name="T44" fmla="*/ 364108462 w 94"/>
                <a:gd name="T45" fmla="*/ 773982296 h 108"/>
                <a:gd name="T46" fmla="*/ 227568632 w 94"/>
                <a:gd name="T47" fmla="*/ 1001621767 h 108"/>
                <a:gd name="T48" fmla="*/ 91028802 w 94"/>
                <a:gd name="T49" fmla="*/ 1274793179 h 108"/>
                <a:gd name="T50" fmla="*/ 0 w 94"/>
                <a:gd name="T51" fmla="*/ 1639021730 h 108"/>
                <a:gd name="T52" fmla="*/ 45511028 w 94"/>
                <a:gd name="T53" fmla="*/ 2147483646 h 108"/>
                <a:gd name="T54" fmla="*/ 1092325385 w 94"/>
                <a:gd name="T55" fmla="*/ 2147483646 h 108"/>
                <a:gd name="T56" fmla="*/ 2147483646 w 94"/>
                <a:gd name="T57" fmla="*/ 2147483646 h 108"/>
                <a:gd name="T58" fmla="*/ 2147483646 w 94"/>
                <a:gd name="T59" fmla="*/ 2147483646 h 108"/>
                <a:gd name="T60" fmla="*/ 2147483646 w 94"/>
                <a:gd name="T61" fmla="*/ 2147483646 h 108"/>
                <a:gd name="T62" fmla="*/ 2147483646 w 94"/>
                <a:gd name="T63" fmla="*/ 2147483646 h 108"/>
                <a:gd name="T64" fmla="*/ 2147483646 w 94"/>
                <a:gd name="T65" fmla="*/ 2147483646 h 108"/>
                <a:gd name="T66" fmla="*/ 2147483646 w 94"/>
                <a:gd name="T67" fmla="*/ 2147483646 h 108"/>
                <a:gd name="T68" fmla="*/ 2147483646 w 94"/>
                <a:gd name="T69" fmla="*/ 2147483646 h 108"/>
                <a:gd name="T70" fmla="*/ 2147483646 w 94"/>
                <a:gd name="T71" fmla="*/ 2147483646 h 108"/>
                <a:gd name="T72" fmla="*/ 2147483646 w 94"/>
                <a:gd name="T73" fmla="*/ 2147483646 h 108"/>
                <a:gd name="T74" fmla="*/ 2147483646 w 94"/>
                <a:gd name="T75" fmla="*/ 2147483646 h 108"/>
                <a:gd name="T76" fmla="*/ 2147483646 w 94"/>
                <a:gd name="T77" fmla="*/ 2147483646 h 108"/>
                <a:gd name="T78" fmla="*/ 2147483646 w 94"/>
                <a:gd name="T79" fmla="*/ 2147483646 h 108"/>
                <a:gd name="T80" fmla="*/ 2147483646 w 94"/>
                <a:gd name="T81" fmla="*/ 2147483646 h 108"/>
                <a:gd name="T82" fmla="*/ 2147483646 w 94"/>
                <a:gd name="T83" fmla="*/ 2147483646 h 108"/>
                <a:gd name="T84" fmla="*/ 2147483646 w 94"/>
                <a:gd name="T85" fmla="*/ 2147483646 h 108"/>
                <a:gd name="T86" fmla="*/ 2147483646 w 94"/>
                <a:gd name="T87" fmla="*/ 2147483646 h 108"/>
                <a:gd name="T88" fmla="*/ 2147483646 w 94"/>
                <a:gd name="T89" fmla="*/ 2147483646 h 108"/>
                <a:gd name="T90" fmla="*/ 2147483646 w 94"/>
                <a:gd name="T91" fmla="*/ 2147483646 h 108"/>
                <a:gd name="T92" fmla="*/ 2147483646 w 94"/>
                <a:gd name="T93" fmla="*/ 2147483646 h 108"/>
                <a:gd name="T94" fmla="*/ 1274376242 w 94"/>
                <a:gd name="T95" fmla="*/ 2094307418 h 108"/>
                <a:gd name="T96" fmla="*/ 1001296583 w 94"/>
                <a:gd name="T97" fmla="*/ 2139832613 h 108"/>
                <a:gd name="T98" fmla="*/ 819245725 w 94"/>
                <a:gd name="T99" fmla="*/ 2003250281 h 108"/>
                <a:gd name="T100" fmla="*/ 773727951 w 94"/>
                <a:gd name="T101" fmla="*/ 1730078868 h 108"/>
                <a:gd name="T102" fmla="*/ 910267781 w 94"/>
                <a:gd name="T103" fmla="*/ 1502439397 h 108"/>
                <a:gd name="T104" fmla="*/ 1183354187 w 94"/>
                <a:gd name="T105" fmla="*/ 1502439397 h 108"/>
                <a:gd name="T106" fmla="*/ 1365405044 w 94"/>
                <a:gd name="T107" fmla="*/ 1639021730 h 108"/>
                <a:gd name="T108" fmla="*/ 1410922819 w 94"/>
                <a:gd name="T109" fmla="*/ 1912193143 h 108"/>
                <a:gd name="T110" fmla="*/ 2147483646 w 94"/>
                <a:gd name="T111" fmla="*/ 1593496535 h 108"/>
                <a:gd name="T112" fmla="*/ 2147483646 w 94"/>
                <a:gd name="T113" fmla="*/ 2003250281 h 108"/>
                <a:gd name="T114" fmla="*/ 2139139742 w 94"/>
                <a:gd name="T115" fmla="*/ 2048775476 h 108"/>
                <a:gd name="T116" fmla="*/ 1729513506 w 94"/>
                <a:gd name="T117" fmla="*/ 1684546925 h 108"/>
                <a:gd name="T118" fmla="*/ 1684002478 w 94"/>
                <a:gd name="T119" fmla="*/ 1138210847 h 108"/>
                <a:gd name="T120" fmla="*/ 2048110940 w 94"/>
                <a:gd name="T121" fmla="*/ 728457101 h 108"/>
                <a:gd name="T122" fmla="*/ 2147483646 w 94"/>
                <a:gd name="T123" fmla="*/ 682925159 h 108"/>
                <a:gd name="T124" fmla="*/ 2147483646 w 94"/>
                <a:gd name="T125" fmla="*/ 1047153709 h 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4"/>
                <a:gd name="T190" fmla="*/ 0 h 108"/>
                <a:gd name="T191" fmla="*/ 94 w 94"/>
                <a:gd name="T192" fmla="*/ 108 h 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4" h="108">
                  <a:moveTo>
                    <a:pt x="25" y="43"/>
                  </a:moveTo>
                  <a:cubicBezTo>
                    <a:pt x="23" y="43"/>
                    <a:pt x="22" y="42"/>
                    <a:pt x="21" y="41"/>
                  </a:cubicBezTo>
                  <a:cubicBezTo>
                    <a:pt x="21" y="39"/>
                    <a:pt x="22" y="37"/>
                    <a:pt x="23" y="37"/>
                  </a:cubicBezTo>
                  <a:cubicBezTo>
                    <a:pt x="25" y="36"/>
                    <a:pt x="27" y="37"/>
                    <a:pt x="27" y="39"/>
                  </a:cubicBezTo>
                  <a:cubicBezTo>
                    <a:pt x="28" y="41"/>
                    <a:pt x="27" y="43"/>
                    <a:pt x="25" y="43"/>
                  </a:cubicBezTo>
                  <a:close/>
                  <a:moveTo>
                    <a:pt x="52" y="24"/>
                  </a:moveTo>
                  <a:cubicBezTo>
                    <a:pt x="48" y="24"/>
                    <a:pt x="45" y="26"/>
                    <a:pt x="45" y="30"/>
                  </a:cubicBezTo>
                  <a:cubicBezTo>
                    <a:pt x="45" y="34"/>
                    <a:pt x="48" y="37"/>
                    <a:pt x="52" y="37"/>
                  </a:cubicBezTo>
                  <a:cubicBezTo>
                    <a:pt x="56" y="37"/>
                    <a:pt x="59" y="34"/>
                    <a:pt x="59" y="30"/>
                  </a:cubicBezTo>
                  <a:cubicBezTo>
                    <a:pt x="59" y="26"/>
                    <a:pt x="56" y="24"/>
                    <a:pt x="52" y="24"/>
                  </a:cubicBezTo>
                  <a:close/>
                  <a:moveTo>
                    <a:pt x="94" y="61"/>
                  </a:moveTo>
                  <a:cubicBezTo>
                    <a:pt x="93" y="58"/>
                    <a:pt x="93" y="58"/>
                    <a:pt x="93" y="58"/>
                  </a:cubicBezTo>
                  <a:cubicBezTo>
                    <a:pt x="92" y="56"/>
                    <a:pt x="92" y="56"/>
                    <a:pt x="92" y="56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25" y="83"/>
                    <a:pt x="24" y="97"/>
                    <a:pt x="24" y="97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4" y="90"/>
                    <a:pt x="84" y="90"/>
                    <a:pt x="84" y="90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89" y="87"/>
                    <a:pt x="89" y="87"/>
                    <a:pt x="89" y="87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89" y="85"/>
                    <a:pt x="89" y="85"/>
                    <a:pt x="89" y="85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7"/>
                    <a:pt x="90" y="67"/>
                    <a:pt x="90" y="67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3" y="63"/>
                    <a:pt x="93" y="63"/>
                    <a:pt x="93" y="63"/>
                  </a:cubicBez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1"/>
                    <a:pt x="94" y="61"/>
                    <a:pt x="94" y="61"/>
                  </a:cubicBezTo>
                  <a:close/>
                  <a:moveTo>
                    <a:pt x="33" y="44"/>
                  </a:moveTo>
                  <a:cubicBezTo>
                    <a:pt x="32" y="46"/>
                    <a:pt x="32" y="46"/>
                    <a:pt x="32" y="46"/>
                  </a:cubicBezTo>
                  <a:cubicBezTo>
                    <a:pt x="32" y="46"/>
                    <a:pt x="29" y="46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9"/>
                    <a:pt x="28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4" y="47"/>
                    <a:pt x="24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0" y="49"/>
                    <a:pt x="20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9" y="45"/>
                    <a:pt x="19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5" y="43"/>
                    <a:pt x="15" y="4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7" y="39"/>
                    <a:pt x="17" y="3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5" y="36"/>
                    <a:pt x="15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9" y="34"/>
                    <a:pt x="19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1"/>
                    <a:pt x="21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8" y="31"/>
                    <a:pt x="28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5"/>
                    <a:pt x="30" y="3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3" y="36"/>
                    <a:pt x="33" y="3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2" y="40"/>
                    <a:pt x="32" y="40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3" y="44"/>
                    <a:pt x="33" y="44"/>
                  </a:cubicBezTo>
                  <a:close/>
                  <a:moveTo>
                    <a:pt x="73" y="32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73" y="33"/>
                    <a:pt x="67" y="35"/>
                    <a:pt x="67" y="35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9" y="43"/>
                    <a:pt x="68" y="43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59" y="44"/>
                    <a:pt x="59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5" y="50"/>
                    <a:pt x="54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50"/>
                    <a:pt x="47" y="45"/>
                    <a:pt x="47" y="45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4"/>
                    <a:pt x="39" y="46"/>
                    <a:pt x="39" y="46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8" y="37"/>
                    <a:pt x="38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1" y="32"/>
                    <a:pt x="31" y="32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7" y="25"/>
                    <a:pt x="37" y="25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6" y="17"/>
                    <a:pt x="36" y="17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45" y="16"/>
                    <a:pt x="45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50" y="10"/>
                    <a:pt x="50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7" y="15"/>
                    <a:pt x="57" y="15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65" y="14"/>
                    <a:pt x="65" y="14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8"/>
                    <a:pt x="66" y="23"/>
                    <a:pt x="66" y="23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7" y="25"/>
                    <a:pt x="73" y="28"/>
                    <a:pt x="73" y="28"/>
                  </a:cubicBezTo>
                  <a:cubicBezTo>
                    <a:pt x="73" y="32"/>
                    <a:pt x="73" y="32"/>
                    <a:pt x="73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427855" y="1635760"/>
            <a:ext cx="3094990" cy="1295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根据已经发布文章的点赞数量进行排序，并且展示出排名前</a:t>
            </a:r>
            <a:r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20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的文章。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96055" y="3651885"/>
            <a:ext cx="43707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利用数据库语句，将所有文章信息全部查询出来，并且按照点赞数进行排序。然后打包返回给前端。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247140"/>
            <a:ext cx="3600450" cy="3117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" y="4443730"/>
            <a:ext cx="78771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19421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28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28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32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39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28" grpId="0" bldLvl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组合 1"/>
          <p:cNvGrpSpPr/>
          <p:nvPr/>
        </p:nvGrpSpPr>
        <p:grpSpPr bwMode="auto">
          <a:xfrm>
            <a:off x="828040" y="771208"/>
            <a:ext cx="8039100" cy="846582"/>
            <a:chOff x="-444461" y="0"/>
            <a:chExt cx="8038391" cy="847202"/>
          </a:xfrm>
        </p:grpSpPr>
        <p:sp>
          <p:nvSpPr>
            <p:cNvPr id="31806" name="TextBox 30"/>
            <p:cNvSpPr>
              <a:spLocks noChangeArrowheads="1"/>
            </p:cNvSpPr>
            <p:nvPr/>
          </p:nvSpPr>
          <p:spPr bwMode="auto">
            <a:xfrm>
              <a:off x="-228875" y="0"/>
              <a:ext cx="309853" cy="368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807" name="TextBox 29"/>
            <p:cNvSpPr>
              <a:spLocks noChangeArrowheads="1"/>
            </p:cNvSpPr>
            <p:nvPr/>
          </p:nvSpPr>
          <p:spPr bwMode="auto">
            <a:xfrm>
              <a:off x="-444461" y="476090"/>
              <a:ext cx="8038391" cy="37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endParaRPr lang="zh-CN" altLang="en-US" sz="140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2828" name="TextBox 108"/>
          <p:cNvSpPr>
            <a:spLocks noChangeArrowheads="1"/>
          </p:cNvSpPr>
          <p:nvPr/>
        </p:nvSpPr>
        <p:spPr bwMode="auto">
          <a:xfrm>
            <a:off x="539750" y="266700"/>
            <a:ext cx="10972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搜索功能</a:t>
            </a:r>
          </a:p>
        </p:txBody>
      </p:sp>
      <p:grpSp>
        <p:nvGrpSpPr>
          <p:cNvPr id="32829" name="组合 6"/>
          <p:cNvGrpSpPr/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31804" name="矩形 7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805" name="矩形 8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4823" name="组合 6"/>
          <p:cNvGrpSpPr/>
          <p:nvPr/>
        </p:nvGrpSpPr>
        <p:grpSpPr bwMode="auto">
          <a:xfrm>
            <a:off x="8165148" y="195580"/>
            <a:ext cx="839787" cy="839788"/>
            <a:chOff x="1164291" y="-611358"/>
            <a:chExt cx="1119836" cy="1119836"/>
          </a:xfrm>
        </p:grpSpPr>
        <p:sp>
          <p:nvSpPr>
            <p:cNvPr id="33837" name="椭圆 7"/>
            <p:cNvSpPr>
              <a:spLocks noChangeArrowheads="1"/>
            </p:cNvSpPr>
            <p:nvPr/>
          </p:nvSpPr>
          <p:spPr bwMode="auto">
            <a:xfrm>
              <a:off x="1164291" y="-611358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838" name="Freeform 13"/>
            <p:cNvSpPr>
              <a:spLocks noEditPoints="1" noChangeArrowheads="1"/>
            </p:cNvSpPr>
            <p:nvPr/>
          </p:nvSpPr>
          <p:spPr bwMode="auto">
            <a:xfrm>
              <a:off x="1523135" y="-450135"/>
              <a:ext cx="634159" cy="728727"/>
            </a:xfrm>
            <a:custGeom>
              <a:avLst/>
              <a:gdLst>
                <a:gd name="T0" fmla="*/ 1228865215 w 94"/>
                <a:gd name="T1" fmla="*/ 1775604063 h 108"/>
                <a:gd name="T2" fmla="*/ 2147483646 w 94"/>
                <a:gd name="T3" fmla="*/ 1684546925 h 108"/>
                <a:gd name="T4" fmla="*/ 2147483646 w 94"/>
                <a:gd name="T5" fmla="*/ 2147483646 h 108"/>
                <a:gd name="T6" fmla="*/ 2147483646 w 94"/>
                <a:gd name="T7" fmla="*/ 2147483646 h 108"/>
                <a:gd name="T8" fmla="*/ 2147483646 w 94"/>
                <a:gd name="T9" fmla="*/ 1957718338 h 108"/>
                <a:gd name="T10" fmla="*/ 2147483646 w 94"/>
                <a:gd name="T11" fmla="*/ 1775604063 h 108"/>
                <a:gd name="T12" fmla="*/ 2147483646 w 94"/>
                <a:gd name="T13" fmla="*/ 1456907455 h 108"/>
                <a:gd name="T14" fmla="*/ 2147483646 w 94"/>
                <a:gd name="T15" fmla="*/ 1138210847 h 108"/>
                <a:gd name="T16" fmla="*/ 2147483646 w 94"/>
                <a:gd name="T17" fmla="*/ 865039434 h 108"/>
                <a:gd name="T18" fmla="*/ 2147483646 w 94"/>
                <a:gd name="T19" fmla="*/ 637399963 h 108"/>
                <a:gd name="T20" fmla="*/ 2147483646 w 94"/>
                <a:gd name="T21" fmla="*/ 455285688 h 108"/>
                <a:gd name="T22" fmla="*/ 2147483646 w 94"/>
                <a:gd name="T23" fmla="*/ 318696608 h 108"/>
                <a:gd name="T24" fmla="*/ 2147483646 w 94"/>
                <a:gd name="T25" fmla="*/ 182114275 h 108"/>
                <a:gd name="T26" fmla="*/ 2147483646 w 94"/>
                <a:gd name="T27" fmla="*/ 91057138 h 108"/>
                <a:gd name="T28" fmla="*/ 2147483646 w 94"/>
                <a:gd name="T29" fmla="*/ 45525195 h 108"/>
                <a:gd name="T30" fmla="*/ 2147483646 w 94"/>
                <a:gd name="T31" fmla="*/ 0 h 108"/>
                <a:gd name="T32" fmla="*/ 2048110940 w 94"/>
                <a:gd name="T33" fmla="*/ 0 h 108"/>
                <a:gd name="T34" fmla="*/ 1729513506 w 94"/>
                <a:gd name="T35" fmla="*/ 45525195 h 108"/>
                <a:gd name="T36" fmla="*/ 1410922819 w 94"/>
                <a:gd name="T37" fmla="*/ 91057138 h 108"/>
                <a:gd name="T38" fmla="*/ 1092325385 w 94"/>
                <a:gd name="T39" fmla="*/ 182114275 h 108"/>
                <a:gd name="T40" fmla="*/ 819245725 w 94"/>
                <a:gd name="T41" fmla="*/ 364228551 h 108"/>
                <a:gd name="T42" fmla="*/ 591677093 w 94"/>
                <a:gd name="T43" fmla="*/ 546342826 h 108"/>
                <a:gd name="T44" fmla="*/ 364108462 w 94"/>
                <a:gd name="T45" fmla="*/ 773982296 h 108"/>
                <a:gd name="T46" fmla="*/ 227568632 w 94"/>
                <a:gd name="T47" fmla="*/ 1001621767 h 108"/>
                <a:gd name="T48" fmla="*/ 91028802 w 94"/>
                <a:gd name="T49" fmla="*/ 1274793179 h 108"/>
                <a:gd name="T50" fmla="*/ 0 w 94"/>
                <a:gd name="T51" fmla="*/ 1639021730 h 108"/>
                <a:gd name="T52" fmla="*/ 45511028 w 94"/>
                <a:gd name="T53" fmla="*/ 2147483646 h 108"/>
                <a:gd name="T54" fmla="*/ 1092325385 w 94"/>
                <a:gd name="T55" fmla="*/ 2147483646 h 108"/>
                <a:gd name="T56" fmla="*/ 2147483646 w 94"/>
                <a:gd name="T57" fmla="*/ 2147483646 h 108"/>
                <a:gd name="T58" fmla="*/ 2147483646 w 94"/>
                <a:gd name="T59" fmla="*/ 2147483646 h 108"/>
                <a:gd name="T60" fmla="*/ 2147483646 w 94"/>
                <a:gd name="T61" fmla="*/ 2147483646 h 108"/>
                <a:gd name="T62" fmla="*/ 2147483646 w 94"/>
                <a:gd name="T63" fmla="*/ 2147483646 h 108"/>
                <a:gd name="T64" fmla="*/ 2147483646 w 94"/>
                <a:gd name="T65" fmla="*/ 2147483646 h 108"/>
                <a:gd name="T66" fmla="*/ 2147483646 w 94"/>
                <a:gd name="T67" fmla="*/ 2147483646 h 108"/>
                <a:gd name="T68" fmla="*/ 2147483646 w 94"/>
                <a:gd name="T69" fmla="*/ 2147483646 h 108"/>
                <a:gd name="T70" fmla="*/ 2147483646 w 94"/>
                <a:gd name="T71" fmla="*/ 2147483646 h 108"/>
                <a:gd name="T72" fmla="*/ 2147483646 w 94"/>
                <a:gd name="T73" fmla="*/ 2147483646 h 108"/>
                <a:gd name="T74" fmla="*/ 2147483646 w 94"/>
                <a:gd name="T75" fmla="*/ 2147483646 h 108"/>
                <a:gd name="T76" fmla="*/ 2147483646 w 94"/>
                <a:gd name="T77" fmla="*/ 2147483646 h 108"/>
                <a:gd name="T78" fmla="*/ 2147483646 w 94"/>
                <a:gd name="T79" fmla="*/ 2147483646 h 108"/>
                <a:gd name="T80" fmla="*/ 2147483646 w 94"/>
                <a:gd name="T81" fmla="*/ 2147483646 h 108"/>
                <a:gd name="T82" fmla="*/ 2147483646 w 94"/>
                <a:gd name="T83" fmla="*/ 2147483646 h 108"/>
                <a:gd name="T84" fmla="*/ 2147483646 w 94"/>
                <a:gd name="T85" fmla="*/ 2147483646 h 108"/>
                <a:gd name="T86" fmla="*/ 2147483646 w 94"/>
                <a:gd name="T87" fmla="*/ 2147483646 h 108"/>
                <a:gd name="T88" fmla="*/ 2147483646 w 94"/>
                <a:gd name="T89" fmla="*/ 2147483646 h 108"/>
                <a:gd name="T90" fmla="*/ 2147483646 w 94"/>
                <a:gd name="T91" fmla="*/ 2147483646 h 108"/>
                <a:gd name="T92" fmla="*/ 2147483646 w 94"/>
                <a:gd name="T93" fmla="*/ 2147483646 h 108"/>
                <a:gd name="T94" fmla="*/ 1274376242 w 94"/>
                <a:gd name="T95" fmla="*/ 2094307418 h 108"/>
                <a:gd name="T96" fmla="*/ 1001296583 w 94"/>
                <a:gd name="T97" fmla="*/ 2139832613 h 108"/>
                <a:gd name="T98" fmla="*/ 819245725 w 94"/>
                <a:gd name="T99" fmla="*/ 2003250281 h 108"/>
                <a:gd name="T100" fmla="*/ 773727951 w 94"/>
                <a:gd name="T101" fmla="*/ 1730078868 h 108"/>
                <a:gd name="T102" fmla="*/ 910267781 w 94"/>
                <a:gd name="T103" fmla="*/ 1502439397 h 108"/>
                <a:gd name="T104" fmla="*/ 1183354187 w 94"/>
                <a:gd name="T105" fmla="*/ 1502439397 h 108"/>
                <a:gd name="T106" fmla="*/ 1365405044 w 94"/>
                <a:gd name="T107" fmla="*/ 1639021730 h 108"/>
                <a:gd name="T108" fmla="*/ 1410922819 w 94"/>
                <a:gd name="T109" fmla="*/ 1912193143 h 108"/>
                <a:gd name="T110" fmla="*/ 2147483646 w 94"/>
                <a:gd name="T111" fmla="*/ 1593496535 h 108"/>
                <a:gd name="T112" fmla="*/ 2147483646 w 94"/>
                <a:gd name="T113" fmla="*/ 2003250281 h 108"/>
                <a:gd name="T114" fmla="*/ 2139139742 w 94"/>
                <a:gd name="T115" fmla="*/ 2048775476 h 108"/>
                <a:gd name="T116" fmla="*/ 1729513506 w 94"/>
                <a:gd name="T117" fmla="*/ 1684546925 h 108"/>
                <a:gd name="T118" fmla="*/ 1684002478 w 94"/>
                <a:gd name="T119" fmla="*/ 1138210847 h 108"/>
                <a:gd name="T120" fmla="*/ 2048110940 w 94"/>
                <a:gd name="T121" fmla="*/ 728457101 h 108"/>
                <a:gd name="T122" fmla="*/ 2147483646 w 94"/>
                <a:gd name="T123" fmla="*/ 682925159 h 108"/>
                <a:gd name="T124" fmla="*/ 2147483646 w 94"/>
                <a:gd name="T125" fmla="*/ 1047153709 h 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4"/>
                <a:gd name="T190" fmla="*/ 0 h 108"/>
                <a:gd name="T191" fmla="*/ 94 w 94"/>
                <a:gd name="T192" fmla="*/ 108 h 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4" h="108">
                  <a:moveTo>
                    <a:pt x="25" y="43"/>
                  </a:moveTo>
                  <a:cubicBezTo>
                    <a:pt x="23" y="43"/>
                    <a:pt x="22" y="42"/>
                    <a:pt x="21" y="41"/>
                  </a:cubicBezTo>
                  <a:cubicBezTo>
                    <a:pt x="21" y="39"/>
                    <a:pt x="22" y="37"/>
                    <a:pt x="23" y="37"/>
                  </a:cubicBezTo>
                  <a:cubicBezTo>
                    <a:pt x="25" y="36"/>
                    <a:pt x="27" y="37"/>
                    <a:pt x="27" y="39"/>
                  </a:cubicBezTo>
                  <a:cubicBezTo>
                    <a:pt x="28" y="41"/>
                    <a:pt x="27" y="43"/>
                    <a:pt x="25" y="43"/>
                  </a:cubicBezTo>
                  <a:close/>
                  <a:moveTo>
                    <a:pt x="52" y="24"/>
                  </a:moveTo>
                  <a:cubicBezTo>
                    <a:pt x="48" y="24"/>
                    <a:pt x="45" y="26"/>
                    <a:pt x="45" y="30"/>
                  </a:cubicBezTo>
                  <a:cubicBezTo>
                    <a:pt x="45" y="34"/>
                    <a:pt x="48" y="37"/>
                    <a:pt x="52" y="37"/>
                  </a:cubicBezTo>
                  <a:cubicBezTo>
                    <a:pt x="56" y="37"/>
                    <a:pt x="59" y="34"/>
                    <a:pt x="59" y="30"/>
                  </a:cubicBezTo>
                  <a:cubicBezTo>
                    <a:pt x="59" y="26"/>
                    <a:pt x="56" y="24"/>
                    <a:pt x="52" y="24"/>
                  </a:cubicBezTo>
                  <a:close/>
                  <a:moveTo>
                    <a:pt x="94" y="61"/>
                  </a:moveTo>
                  <a:cubicBezTo>
                    <a:pt x="93" y="58"/>
                    <a:pt x="93" y="58"/>
                    <a:pt x="93" y="58"/>
                  </a:cubicBezTo>
                  <a:cubicBezTo>
                    <a:pt x="92" y="56"/>
                    <a:pt x="92" y="56"/>
                    <a:pt x="92" y="56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25" y="83"/>
                    <a:pt x="24" y="97"/>
                    <a:pt x="24" y="97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4" y="90"/>
                    <a:pt x="84" y="90"/>
                    <a:pt x="84" y="90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89" y="87"/>
                    <a:pt x="89" y="87"/>
                    <a:pt x="89" y="87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89" y="85"/>
                    <a:pt x="89" y="85"/>
                    <a:pt x="89" y="85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7"/>
                    <a:pt x="90" y="67"/>
                    <a:pt x="90" y="67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3" y="63"/>
                    <a:pt x="93" y="63"/>
                    <a:pt x="93" y="63"/>
                  </a:cubicBez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1"/>
                    <a:pt x="94" y="61"/>
                    <a:pt x="94" y="61"/>
                  </a:cubicBezTo>
                  <a:close/>
                  <a:moveTo>
                    <a:pt x="33" y="44"/>
                  </a:moveTo>
                  <a:cubicBezTo>
                    <a:pt x="32" y="46"/>
                    <a:pt x="32" y="46"/>
                    <a:pt x="32" y="46"/>
                  </a:cubicBezTo>
                  <a:cubicBezTo>
                    <a:pt x="32" y="46"/>
                    <a:pt x="29" y="46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9"/>
                    <a:pt x="28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4" y="47"/>
                    <a:pt x="24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0" y="49"/>
                    <a:pt x="20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9" y="45"/>
                    <a:pt x="19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5" y="43"/>
                    <a:pt x="15" y="4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7" y="39"/>
                    <a:pt x="17" y="3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5" y="36"/>
                    <a:pt x="15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9" y="34"/>
                    <a:pt x="19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1"/>
                    <a:pt x="21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8" y="31"/>
                    <a:pt x="28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5"/>
                    <a:pt x="30" y="3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3" y="36"/>
                    <a:pt x="33" y="3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2" y="40"/>
                    <a:pt x="32" y="40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3" y="44"/>
                    <a:pt x="33" y="44"/>
                  </a:cubicBezTo>
                  <a:close/>
                  <a:moveTo>
                    <a:pt x="73" y="32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73" y="33"/>
                    <a:pt x="67" y="35"/>
                    <a:pt x="67" y="35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9" y="43"/>
                    <a:pt x="68" y="43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59" y="44"/>
                    <a:pt x="59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5" y="50"/>
                    <a:pt x="54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50"/>
                    <a:pt x="47" y="45"/>
                    <a:pt x="47" y="45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4"/>
                    <a:pt x="39" y="46"/>
                    <a:pt x="39" y="46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8" y="37"/>
                    <a:pt x="38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1" y="32"/>
                    <a:pt x="31" y="32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7" y="25"/>
                    <a:pt x="37" y="25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6" y="17"/>
                    <a:pt x="36" y="17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45" y="16"/>
                    <a:pt x="45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50" y="10"/>
                    <a:pt x="50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7" y="15"/>
                    <a:pt x="57" y="15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65" y="14"/>
                    <a:pt x="65" y="14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8"/>
                    <a:pt x="66" y="23"/>
                    <a:pt x="66" y="23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7" y="25"/>
                    <a:pt x="73" y="28"/>
                    <a:pt x="73" y="28"/>
                  </a:cubicBezTo>
                  <a:cubicBezTo>
                    <a:pt x="73" y="32"/>
                    <a:pt x="73" y="32"/>
                    <a:pt x="73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83895" y="1564005"/>
            <a:ext cx="3094990" cy="1295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在文本框内输入关键字，点击搜索图标。例如</a:t>
            </a:r>
            <a:r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‘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人</a:t>
            </a:r>
            <a:r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’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79705" y="4371975"/>
            <a:ext cx="43707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便可以得到所有与其相关的文章。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771525"/>
            <a:ext cx="4333875" cy="723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2089785"/>
            <a:ext cx="4688205" cy="1993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605" y="1419860"/>
            <a:ext cx="4450080" cy="6197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47945" y="843915"/>
            <a:ext cx="2673350" cy="523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使用数据库查询语句对所有文章进行关键字模糊匹配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190" y="3147695"/>
            <a:ext cx="3974465" cy="16541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203190" y="2571750"/>
            <a:ext cx="3350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同样使用查询语句对用户昵称进行查询匹配</a:t>
            </a:r>
          </a:p>
        </p:txBody>
      </p:sp>
    </p:spTree>
    <p:extLst>
      <p:ext uri="{BB962C8B-B14F-4D97-AF65-F5344CB8AC3E}">
        <p14:creationId xmlns:p14="http://schemas.microsoft.com/office/powerpoint/2010/main" val="450741371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28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28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32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19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28" grpId="0" bldLvl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组合 1"/>
          <p:cNvGrpSpPr/>
          <p:nvPr/>
        </p:nvGrpSpPr>
        <p:grpSpPr bwMode="auto">
          <a:xfrm>
            <a:off x="828040" y="771208"/>
            <a:ext cx="8039100" cy="846582"/>
            <a:chOff x="-444461" y="0"/>
            <a:chExt cx="8038391" cy="847202"/>
          </a:xfrm>
        </p:grpSpPr>
        <p:sp>
          <p:nvSpPr>
            <p:cNvPr id="31806" name="TextBox 30"/>
            <p:cNvSpPr>
              <a:spLocks noChangeArrowheads="1"/>
            </p:cNvSpPr>
            <p:nvPr/>
          </p:nvSpPr>
          <p:spPr bwMode="auto">
            <a:xfrm>
              <a:off x="-228875" y="0"/>
              <a:ext cx="309853" cy="368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807" name="TextBox 29"/>
            <p:cNvSpPr>
              <a:spLocks noChangeArrowheads="1"/>
            </p:cNvSpPr>
            <p:nvPr/>
          </p:nvSpPr>
          <p:spPr bwMode="auto">
            <a:xfrm>
              <a:off x="-444461" y="476090"/>
              <a:ext cx="8038391" cy="37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endParaRPr lang="zh-CN" altLang="en-US" sz="140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2828" name="TextBox 108"/>
          <p:cNvSpPr>
            <a:spLocks noChangeArrowheads="1"/>
          </p:cNvSpPr>
          <p:nvPr/>
        </p:nvSpPr>
        <p:spPr bwMode="auto">
          <a:xfrm>
            <a:off x="539750" y="266700"/>
            <a:ext cx="10972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信息通讯</a:t>
            </a:r>
          </a:p>
        </p:txBody>
      </p:sp>
      <p:grpSp>
        <p:nvGrpSpPr>
          <p:cNvPr id="32829" name="组合 6"/>
          <p:cNvGrpSpPr/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31804" name="矩形 7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805" name="矩形 8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4823" name="组合 6"/>
          <p:cNvGrpSpPr/>
          <p:nvPr/>
        </p:nvGrpSpPr>
        <p:grpSpPr bwMode="auto">
          <a:xfrm>
            <a:off x="8165148" y="195580"/>
            <a:ext cx="839787" cy="839788"/>
            <a:chOff x="1164291" y="-611358"/>
            <a:chExt cx="1119836" cy="1119836"/>
          </a:xfrm>
        </p:grpSpPr>
        <p:sp>
          <p:nvSpPr>
            <p:cNvPr id="33837" name="椭圆 7"/>
            <p:cNvSpPr>
              <a:spLocks noChangeArrowheads="1"/>
            </p:cNvSpPr>
            <p:nvPr/>
          </p:nvSpPr>
          <p:spPr bwMode="auto">
            <a:xfrm>
              <a:off x="1164291" y="-611358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838" name="Freeform 13"/>
            <p:cNvSpPr>
              <a:spLocks noEditPoints="1" noChangeArrowheads="1"/>
            </p:cNvSpPr>
            <p:nvPr/>
          </p:nvSpPr>
          <p:spPr bwMode="auto">
            <a:xfrm>
              <a:off x="1523135" y="-450135"/>
              <a:ext cx="634159" cy="728727"/>
            </a:xfrm>
            <a:custGeom>
              <a:avLst/>
              <a:gdLst>
                <a:gd name="T0" fmla="*/ 1228865215 w 94"/>
                <a:gd name="T1" fmla="*/ 1775604063 h 108"/>
                <a:gd name="T2" fmla="*/ 2147483646 w 94"/>
                <a:gd name="T3" fmla="*/ 1684546925 h 108"/>
                <a:gd name="T4" fmla="*/ 2147483646 w 94"/>
                <a:gd name="T5" fmla="*/ 2147483646 h 108"/>
                <a:gd name="T6" fmla="*/ 2147483646 w 94"/>
                <a:gd name="T7" fmla="*/ 2147483646 h 108"/>
                <a:gd name="T8" fmla="*/ 2147483646 w 94"/>
                <a:gd name="T9" fmla="*/ 1957718338 h 108"/>
                <a:gd name="T10" fmla="*/ 2147483646 w 94"/>
                <a:gd name="T11" fmla="*/ 1775604063 h 108"/>
                <a:gd name="T12" fmla="*/ 2147483646 w 94"/>
                <a:gd name="T13" fmla="*/ 1456907455 h 108"/>
                <a:gd name="T14" fmla="*/ 2147483646 w 94"/>
                <a:gd name="T15" fmla="*/ 1138210847 h 108"/>
                <a:gd name="T16" fmla="*/ 2147483646 w 94"/>
                <a:gd name="T17" fmla="*/ 865039434 h 108"/>
                <a:gd name="T18" fmla="*/ 2147483646 w 94"/>
                <a:gd name="T19" fmla="*/ 637399963 h 108"/>
                <a:gd name="T20" fmla="*/ 2147483646 w 94"/>
                <a:gd name="T21" fmla="*/ 455285688 h 108"/>
                <a:gd name="T22" fmla="*/ 2147483646 w 94"/>
                <a:gd name="T23" fmla="*/ 318696608 h 108"/>
                <a:gd name="T24" fmla="*/ 2147483646 w 94"/>
                <a:gd name="T25" fmla="*/ 182114275 h 108"/>
                <a:gd name="T26" fmla="*/ 2147483646 w 94"/>
                <a:gd name="T27" fmla="*/ 91057138 h 108"/>
                <a:gd name="T28" fmla="*/ 2147483646 w 94"/>
                <a:gd name="T29" fmla="*/ 45525195 h 108"/>
                <a:gd name="T30" fmla="*/ 2147483646 w 94"/>
                <a:gd name="T31" fmla="*/ 0 h 108"/>
                <a:gd name="T32" fmla="*/ 2048110940 w 94"/>
                <a:gd name="T33" fmla="*/ 0 h 108"/>
                <a:gd name="T34" fmla="*/ 1729513506 w 94"/>
                <a:gd name="T35" fmla="*/ 45525195 h 108"/>
                <a:gd name="T36" fmla="*/ 1410922819 w 94"/>
                <a:gd name="T37" fmla="*/ 91057138 h 108"/>
                <a:gd name="T38" fmla="*/ 1092325385 w 94"/>
                <a:gd name="T39" fmla="*/ 182114275 h 108"/>
                <a:gd name="T40" fmla="*/ 819245725 w 94"/>
                <a:gd name="T41" fmla="*/ 364228551 h 108"/>
                <a:gd name="T42" fmla="*/ 591677093 w 94"/>
                <a:gd name="T43" fmla="*/ 546342826 h 108"/>
                <a:gd name="T44" fmla="*/ 364108462 w 94"/>
                <a:gd name="T45" fmla="*/ 773982296 h 108"/>
                <a:gd name="T46" fmla="*/ 227568632 w 94"/>
                <a:gd name="T47" fmla="*/ 1001621767 h 108"/>
                <a:gd name="T48" fmla="*/ 91028802 w 94"/>
                <a:gd name="T49" fmla="*/ 1274793179 h 108"/>
                <a:gd name="T50" fmla="*/ 0 w 94"/>
                <a:gd name="T51" fmla="*/ 1639021730 h 108"/>
                <a:gd name="T52" fmla="*/ 45511028 w 94"/>
                <a:gd name="T53" fmla="*/ 2147483646 h 108"/>
                <a:gd name="T54" fmla="*/ 1092325385 w 94"/>
                <a:gd name="T55" fmla="*/ 2147483646 h 108"/>
                <a:gd name="T56" fmla="*/ 2147483646 w 94"/>
                <a:gd name="T57" fmla="*/ 2147483646 h 108"/>
                <a:gd name="T58" fmla="*/ 2147483646 w 94"/>
                <a:gd name="T59" fmla="*/ 2147483646 h 108"/>
                <a:gd name="T60" fmla="*/ 2147483646 w 94"/>
                <a:gd name="T61" fmla="*/ 2147483646 h 108"/>
                <a:gd name="T62" fmla="*/ 2147483646 w 94"/>
                <a:gd name="T63" fmla="*/ 2147483646 h 108"/>
                <a:gd name="T64" fmla="*/ 2147483646 w 94"/>
                <a:gd name="T65" fmla="*/ 2147483646 h 108"/>
                <a:gd name="T66" fmla="*/ 2147483646 w 94"/>
                <a:gd name="T67" fmla="*/ 2147483646 h 108"/>
                <a:gd name="T68" fmla="*/ 2147483646 w 94"/>
                <a:gd name="T69" fmla="*/ 2147483646 h 108"/>
                <a:gd name="T70" fmla="*/ 2147483646 w 94"/>
                <a:gd name="T71" fmla="*/ 2147483646 h 108"/>
                <a:gd name="T72" fmla="*/ 2147483646 w 94"/>
                <a:gd name="T73" fmla="*/ 2147483646 h 108"/>
                <a:gd name="T74" fmla="*/ 2147483646 w 94"/>
                <a:gd name="T75" fmla="*/ 2147483646 h 108"/>
                <a:gd name="T76" fmla="*/ 2147483646 w 94"/>
                <a:gd name="T77" fmla="*/ 2147483646 h 108"/>
                <a:gd name="T78" fmla="*/ 2147483646 w 94"/>
                <a:gd name="T79" fmla="*/ 2147483646 h 108"/>
                <a:gd name="T80" fmla="*/ 2147483646 w 94"/>
                <a:gd name="T81" fmla="*/ 2147483646 h 108"/>
                <a:gd name="T82" fmla="*/ 2147483646 w 94"/>
                <a:gd name="T83" fmla="*/ 2147483646 h 108"/>
                <a:gd name="T84" fmla="*/ 2147483646 w 94"/>
                <a:gd name="T85" fmla="*/ 2147483646 h 108"/>
                <a:gd name="T86" fmla="*/ 2147483646 w 94"/>
                <a:gd name="T87" fmla="*/ 2147483646 h 108"/>
                <a:gd name="T88" fmla="*/ 2147483646 w 94"/>
                <a:gd name="T89" fmla="*/ 2147483646 h 108"/>
                <a:gd name="T90" fmla="*/ 2147483646 w 94"/>
                <a:gd name="T91" fmla="*/ 2147483646 h 108"/>
                <a:gd name="T92" fmla="*/ 2147483646 w 94"/>
                <a:gd name="T93" fmla="*/ 2147483646 h 108"/>
                <a:gd name="T94" fmla="*/ 1274376242 w 94"/>
                <a:gd name="T95" fmla="*/ 2094307418 h 108"/>
                <a:gd name="T96" fmla="*/ 1001296583 w 94"/>
                <a:gd name="T97" fmla="*/ 2139832613 h 108"/>
                <a:gd name="T98" fmla="*/ 819245725 w 94"/>
                <a:gd name="T99" fmla="*/ 2003250281 h 108"/>
                <a:gd name="T100" fmla="*/ 773727951 w 94"/>
                <a:gd name="T101" fmla="*/ 1730078868 h 108"/>
                <a:gd name="T102" fmla="*/ 910267781 w 94"/>
                <a:gd name="T103" fmla="*/ 1502439397 h 108"/>
                <a:gd name="T104" fmla="*/ 1183354187 w 94"/>
                <a:gd name="T105" fmla="*/ 1502439397 h 108"/>
                <a:gd name="T106" fmla="*/ 1365405044 w 94"/>
                <a:gd name="T107" fmla="*/ 1639021730 h 108"/>
                <a:gd name="T108" fmla="*/ 1410922819 w 94"/>
                <a:gd name="T109" fmla="*/ 1912193143 h 108"/>
                <a:gd name="T110" fmla="*/ 2147483646 w 94"/>
                <a:gd name="T111" fmla="*/ 1593496535 h 108"/>
                <a:gd name="T112" fmla="*/ 2147483646 w 94"/>
                <a:gd name="T113" fmla="*/ 2003250281 h 108"/>
                <a:gd name="T114" fmla="*/ 2139139742 w 94"/>
                <a:gd name="T115" fmla="*/ 2048775476 h 108"/>
                <a:gd name="T116" fmla="*/ 1729513506 w 94"/>
                <a:gd name="T117" fmla="*/ 1684546925 h 108"/>
                <a:gd name="T118" fmla="*/ 1684002478 w 94"/>
                <a:gd name="T119" fmla="*/ 1138210847 h 108"/>
                <a:gd name="T120" fmla="*/ 2048110940 w 94"/>
                <a:gd name="T121" fmla="*/ 728457101 h 108"/>
                <a:gd name="T122" fmla="*/ 2147483646 w 94"/>
                <a:gd name="T123" fmla="*/ 682925159 h 108"/>
                <a:gd name="T124" fmla="*/ 2147483646 w 94"/>
                <a:gd name="T125" fmla="*/ 1047153709 h 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4"/>
                <a:gd name="T190" fmla="*/ 0 h 108"/>
                <a:gd name="T191" fmla="*/ 94 w 94"/>
                <a:gd name="T192" fmla="*/ 108 h 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4" h="108">
                  <a:moveTo>
                    <a:pt x="25" y="43"/>
                  </a:moveTo>
                  <a:cubicBezTo>
                    <a:pt x="23" y="43"/>
                    <a:pt x="22" y="42"/>
                    <a:pt x="21" y="41"/>
                  </a:cubicBezTo>
                  <a:cubicBezTo>
                    <a:pt x="21" y="39"/>
                    <a:pt x="22" y="37"/>
                    <a:pt x="23" y="37"/>
                  </a:cubicBezTo>
                  <a:cubicBezTo>
                    <a:pt x="25" y="36"/>
                    <a:pt x="27" y="37"/>
                    <a:pt x="27" y="39"/>
                  </a:cubicBezTo>
                  <a:cubicBezTo>
                    <a:pt x="28" y="41"/>
                    <a:pt x="27" y="43"/>
                    <a:pt x="25" y="43"/>
                  </a:cubicBezTo>
                  <a:close/>
                  <a:moveTo>
                    <a:pt x="52" y="24"/>
                  </a:moveTo>
                  <a:cubicBezTo>
                    <a:pt x="48" y="24"/>
                    <a:pt x="45" y="26"/>
                    <a:pt x="45" y="30"/>
                  </a:cubicBezTo>
                  <a:cubicBezTo>
                    <a:pt x="45" y="34"/>
                    <a:pt x="48" y="37"/>
                    <a:pt x="52" y="37"/>
                  </a:cubicBezTo>
                  <a:cubicBezTo>
                    <a:pt x="56" y="37"/>
                    <a:pt x="59" y="34"/>
                    <a:pt x="59" y="30"/>
                  </a:cubicBezTo>
                  <a:cubicBezTo>
                    <a:pt x="59" y="26"/>
                    <a:pt x="56" y="24"/>
                    <a:pt x="52" y="24"/>
                  </a:cubicBezTo>
                  <a:close/>
                  <a:moveTo>
                    <a:pt x="94" y="61"/>
                  </a:moveTo>
                  <a:cubicBezTo>
                    <a:pt x="93" y="58"/>
                    <a:pt x="93" y="58"/>
                    <a:pt x="93" y="58"/>
                  </a:cubicBezTo>
                  <a:cubicBezTo>
                    <a:pt x="92" y="56"/>
                    <a:pt x="92" y="56"/>
                    <a:pt x="92" y="56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25" y="83"/>
                    <a:pt x="24" y="97"/>
                    <a:pt x="24" y="97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4" y="90"/>
                    <a:pt x="84" y="90"/>
                    <a:pt x="84" y="90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89" y="87"/>
                    <a:pt x="89" y="87"/>
                    <a:pt x="89" y="87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89" y="85"/>
                    <a:pt x="89" y="85"/>
                    <a:pt x="89" y="85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7"/>
                    <a:pt x="90" y="67"/>
                    <a:pt x="90" y="67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3" y="63"/>
                    <a:pt x="93" y="63"/>
                    <a:pt x="93" y="63"/>
                  </a:cubicBez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1"/>
                    <a:pt x="94" y="61"/>
                    <a:pt x="94" y="61"/>
                  </a:cubicBezTo>
                  <a:close/>
                  <a:moveTo>
                    <a:pt x="33" y="44"/>
                  </a:moveTo>
                  <a:cubicBezTo>
                    <a:pt x="32" y="46"/>
                    <a:pt x="32" y="46"/>
                    <a:pt x="32" y="46"/>
                  </a:cubicBezTo>
                  <a:cubicBezTo>
                    <a:pt x="32" y="46"/>
                    <a:pt x="29" y="46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9"/>
                    <a:pt x="28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4" y="47"/>
                    <a:pt x="24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0" y="49"/>
                    <a:pt x="20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9" y="45"/>
                    <a:pt x="19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5" y="43"/>
                    <a:pt x="15" y="4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7" y="39"/>
                    <a:pt x="17" y="3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5" y="36"/>
                    <a:pt x="15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9" y="34"/>
                    <a:pt x="19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1"/>
                    <a:pt x="21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8" y="31"/>
                    <a:pt x="28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5"/>
                    <a:pt x="30" y="3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3" y="36"/>
                    <a:pt x="33" y="3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2" y="40"/>
                    <a:pt x="32" y="40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3" y="44"/>
                    <a:pt x="33" y="44"/>
                  </a:cubicBezTo>
                  <a:close/>
                  <a:moveTo>
                    <a:pt x="73" y="32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73" y="33"/>
                    <a:pt x="67" y="35"/>
                    <a:pt x="67" y="35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9" y="43"/>
                    <a:pt x="68" y="43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59" y="44"/>
                    <a:pt x="59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5" y="50"/>
                    <a:pt x="54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50"/>
                    <a:pt x="47" y="45"/>
                    <a:pt x="47" y="45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4"/>
                    <a:pt x="39" y="46"/>
                    <a:pt x="39" y="46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8" y="37"/>
                    <a:pt x="38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1" y="32"/>
                    <a:pt x="31" y="32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7" y="25"/>
                    <a:pt x="37" y="25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6" y="17"/>
                    <a:pt x="36" y="17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45" y="16"/>
                    <a:pt x="45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50" y="10"/>
                    <a:pt x="50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7" y="15"/>
                    <a:pt x="57" y="15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65" y="14"/>
                    <a:pt x="65" y="14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8"/>
                    <a:pt x="66" y="23"/>
                    <a:pt x="66" y="23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7" y="25"/>
                    <a:pt x="73" y="28"/>
                    <a:pt x="73" y="28"/>
                  </a:cubicBezTo>
                  <a:cubicBezTo>
                    <a:pt x="73" y="32"/>
                    <a:pt x="73" y="32"/>
                    <a:pt x="73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835785" y="541655"/>
            <a:ext cx="4773930" cy="1295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可选择一个用户，对其发送私信。也可点击自己的信息用于查看私信。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" y="862965"/>
            <a:ext cx="1227455" cy="40963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40" y="1139825"/>
            <a:ext cx="5350510" cy="1400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030" y="3004185"/>
            <a:ext cx="5262245" cy="7429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37030" y="2653030"/>
            <a:ext cx="58712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在文本框内输入要发送的信息，点击发送，即可完成用户之间的通讯。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030" y="3747135"/>
            <a:ext cx="527177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63013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28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28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32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19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28" grpId="0" bldLvl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组合 1"/>
          <p:cNvGrpSpPr/>
          <p:nvPr/>
        </p:nvGrpSpPr>
        <p:grpSpPr bwMode="auto">
          <a:xfrm>
            <a:off x="828040" y="771208"/>
            <a:ext cx="8039100" cy="846582"/>
            <a:chOff x="-444461" y="0"/>
            <a:chExt cx="8038391" cy="847202"/>
          </a:xfrm>
        </p:grpSpPr>
        <p:sp>
          <p:nvSpPr>
            <p:cNvPr id="31806" name="TextBox 30"/>
            <p:cNvSpPr>
              <a:spLocks noChangeArrowheads="1"/>
            </p:cNvSpPr>
            <p:nvPr/>
          </p:nvSpPr>
          <p:spPr bwMode="auto">
            <a:xfrm>
              <a:off x="-228875" y="0"/>
              <a:ext cx="309853" cy="368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807" name="TextBox 29"/>
            <p:cNvSpPr>
              <a:spLocks noChangeArrowheads="1"/>
            </p:cNvSpPr>
            <p:nvPr/>
          </p:nvSpPr>
          <p:spPr bwMode="auto">
            <a:xfrm>
              <a:off x="-444461" y="476090"/>
              <a:ext cx="8038391" cy="37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endParaRPr lang="zh-CN" altLang="en-US" sz="140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2828" name="TextBox 108"/>
          <p:cNvSpPr>
            <a:spLocks noChangeArrowheads="1"/>
          </p:cNvSpPr>
          <p:nvPr/>
        </p:nvSpPr>
        <p:spPr bwMode="auto">
          <a:xfrm>
            <a:off x="539750" y="266700"/>
            <a:ext cx="10972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信息通讯</a:t>
            </a:r>
          </a:p>
        </p:txBody>
      </p:sp>
      <p:grpSp>
        <p:nvGrpSpPr>
          <p:cNvPr id="32829" name="组合 6"/>
          <p:cNvGrpSpPr/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31804" name="矩形 7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805" name="矩形 8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4823" name="组合 6"/>
          <p:cNvGrpSpPr/>
          <p:nvPr/>
        </p:nvGrpSpPr>
        <p:grpSpPr bwMode="auto">
          <a:xfrm>
            <a:off x="8165148" y="195580"/>
            <a:ext cx="839787" cy="839788"/>
            <a:chOff x="1164291" y="-611358"/>
            <a:chExt cx="1119836" cy="1119836"/>
          </a:xfrm>
        </p:grpSpPr>
        <p:sp>
          <p:nvSpPr>
            <p:cNvPr id="33837" name="椭圆 7"/>
            <p:cNvSpPr>
              <a:spLocks noChangeArrowheads="1"/>
            </p:cNvSpPr>
            <p:nvPr/>
          </p:nvSpPr>
          <p:spPr bwMode="auto">
            <a:xfrm>
              <a:off x="1164291" y="-611358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838" name="Freeform 13"/>
            <p:cNvSpPr>
              <a:spLocks noEditPoints="1" noChangeArrowheads="1"/>
            </p:cNvSpPr>
            <p:nvPr/>
          </p:nvSpPr>
          <p:spPr bwMode="auto">
            <a:xfrm>
              <a:off x="1523135" y="-450135"/>
              <a:ext cx="634159" cy="728727"/>
            </a:xfrm>
            <a:custGeom>
              <a:avLst/>
              <a:gdLst>
                <a:gd name="T0" fmla="*/ 1228865215 w 94"/>
                <a:gd name="T1" fmla="*/ 1775604063 h 108"/>
                <a:gd name="T2" fmla="*/ 2147483646 w 94"/>
                <a:gd name="T3" fmla="*/ 1684546925 h 108"/>
                <a:gd name="T4" fmla="*/ 2147483646 w 94"/>
                <a:gd name="T5" fmla="*/ 2147483646 h 108"/>
                <a:gd name="T6" fmla="*/ 2147483646 w 94"/>
                <a:gd name="T7" fmla="*/ 2147483646 h 108"/>
                <a:gd name="T8" fmla="*/ 2147483646 w 94"/>
                <a:gd name="T9" fmla="*/ 1957718338 h 108"/>
                <a:gd name="T10" fmla="*/ 2147483646 w 94"/>
                <a:gd name="T11" fmla="*/ 1775604063 h 108"/>
                <a:gd name="T12" fmla="*/ 2147483646 w 94"/>
                <a:gd name="T13" fmla="*/ 1456907455 h 108"/>
                <a:gd name="T14" fmla="*/ 2147483646 w 94"/>
                <a:gd name="T15" fmla="*/ 1138210847 h 108"/>
                <a:gd name="T16" fmla="*/ 2147483646 w 94"/>
                <a:gd name="T17" fmla="*/ 865039434 h 108"/>
                <a:gd name="T18" fmla="*/ 2147483646 w 94"/>
                <a:gd name="T19" fmla="*/ 637399963 h 108"/>
                <a:gd name="T20" fmla="*/ 2147483646 w 94"/>
                <a:gd name="T21" fmla="*/ 455285688 h 108"/>
                <a:gd name="T22" fmla="*/ 2147483646 w 94"/>
                <a:gd name="T23" fmla="*/ 318696608 h 108"/>
                <a:gd name="T24" fmla="*/ 2147483646 w 94"/>
                <a:gd name="T25" fmla="*/ 182114275 h 108"/>
                <a:gd name="T26" fmla="*/ 2147483646 w 94"/>
                <a:gd name="T27" fmla="*/ 91057138 h 108"/>
                <a:gd name="T28" fmla="*/ 2147483646 w 94"/>
                <a:gd name="T29" fmla="*/ 45525195 h 108"/>
                <a:gd name="T30" fmla="*/ 2147483646 w 94"/>
                <a:gd name="T31" fmla="*/ 0 h 108"/>
                <a:gd name="T32" fmla="*/ 2048110940 w 94"/>
                <a:gd name="T33" fmla="*/ 0 h 108"/>
                <a:gd name="T34" fmla="*/ 1729513506 w 94"/>
                <a:gd name="T35" fmla="*/ 45525195 h 108"/>
                <a:gd name="T36" fmla="*/ 1410922819 w 94"/>
                <a:gd name="T37" fmla="*/ 91057138 h 108"/>
                <a:gd name="T38" fmla="*/ 1092325385 w 94"/>
                <a:gd name="T39" fmla="*/ 182114275 h 108"/>
                <a:gd name="T40" fmla="*/ 819245725 w 94"/>
                <a:gd name="T41" fmla="*/ 364228551 h 108"/>
                <a:gd name="T42" fmla="*/ 591677093 w 94"/>
                <a:gd name="T43" fmla="*/ 546342826 h 108"/>
                <a:gd name="T44" fmla="*/ 364108462 w 94"/>
                <a:gd name="T45" fmla="*/ 773982296 h 108"/>
                <a:gd name="T46" fmla="*/ 227568632 w 94"/>
                <a:gd name="T47" fmla="*/ 1001621767 h 108"/>
                <a:gd name="T48" fmla="*/ 91028802 w 94"/>
                <a:gd name="T49" fmla="*/ 1274793179 h 108"/>
                <a:gd name="T50" fmla="*/ 0 w 94"/>
                <a:gd name="T51" fmla="*/ 1639021730 h 108"/>
                <a:gd name="T52" fmla="*/ 45511028 w 94"/>
                <a:gd name="T53" fmla="*/ 2147483646 h 108"/>
                <a:gd name="T54" fmla="*/ 1092325385 w 94"/>
                <a:gd name="T55" fmla="*/ 2147483646 h 108"/>
                <a:gd name="T56" fmla="*/ 2147483646 w 94"/>
                <a:gd name="T57" fmla="*/ 2147483646 h 108"/>
                <a:gd name="T58" fmla="*/ 2147483646 w 94"/>
                <a:gd name="T59" fmla="*/ 2147483646 h 108"/>
                <a:gd name="T60" fmla="*/ 2147483646 w 94"/>
                <a:gd name="T61" fmla="*/ 2147483646 h 108"/>
                <a:gd name="T62" fmla="*/ 2147483646 w 94"/>
                <a:gd name="T63" fmla="*/ 2147483646 h 108"/>
                <a:gd name="T64" fmla="*/ 2147483646 w 94"/>
                <a:gd name="T65" fmla="*/ 2147483646 h 108"/>
                <a:gd name="T66" fmla="*/ 2147483646 w 94"/>
                <a:gd name="T67" fmla="*/ 2147483646 h 108"/>
                <a:gd name="T68" fmla="*/ 2147483646 w 94"/>
                <a:gd name="T69" fmla="*/ 2147483646 h 108"/>
                <a:gd name="T70" fmla="*/ 2147483646 w 94"/>
                <a:gd name="T71" fmla="*/ 2147483646 h 108"/>
                <a:gd name="T72" fmla="*/ 2147483646 w 94"/>
                <a:gd name="T73" fmla="*/ 2147483646 h 108"/>
                <a:gd name="T74" fmla="*/ 2147483646 w 94"/>
                <a:gd name="T75" fmla="*/ 2147483646 h 108"/>
                <a:gd name="T76" fmla="*/ 2147483646 w 94"/>
                <a:gd name="T77" fmla="*/ 2147483646 h 108"/>
                <a:gd name="T78" fmla="*/ 2147483646 w 94"/>
                <a:gd name="T79" fmla="*/ 2147483646 h 108"/>
                <a:gd name="T80" fmla="*/ 2147483646 w 94"/>
                <a:gd name="T81" fmla="*/ 2147483646 h 108"/>
                <a:gd name="T82" fmla="*/ 2147483646 w 94"/>
                <a:gd name="T83" fmla="*/ 2147483646 h 108"/>
                <a:gd name="T84" fmla="*/ 2147483646 w 94"/>
                <a:gd name="T85" fmla="*/ 2147483646 h 108"/>
                <a:gd name="T86" fmla="*/ 2147483646 w 94"/>
                <a:gd name="T87" fmla="*/ 2147483646 h 108"/>
                <a:gd name="T88" fmla="*/ 2147483646 w 94"/>
                <a:gd name="T89" fmla="*/ 2147483646 h 108"/>
                <a:gd name="T90" fmla="*/ 2147483646 w 94"/>
                <a:gd name="T91" fmla="*/ 2147483646 h 108"/>
                <a:gd name="T92" fmla="*/ 2147483646 w 94"/>
                <a:gd name="T93" fmla="*/ 2147483646 h 108"/>
                <a:gd name="T94" fmla="*/ 1274376242 w 94"/>
                <a:gd name="T95" fmla="*/ 2094307418 h 108"/>
                <a:gd name="T96" fmla="*/ 1001296583 w 94"/>
                <a:gd name="T97" fmla="*/ 2139832613 h 108"/>
                <a:gd name="T98" fmla="*/ 819245725 w 94"/>
                <a:gd name="T99" fmla="*/ 2003250281 h 108"/>
                <a:gd name="T100" fmla="*/ 773727951 w 94"/>
                <a:gd name="T101" fmla="*/ 1730078868 h 108"/>
                <a:gd name="T102" fmla="*/ 910267781 w 94"/>
                <a:gd name="T103" fmla="*/ 1502439397 h 108"/>
                <a:gd name="T104" fmla="*/ 1183354187 w 94"/>
                <a:gd name="T105" fmla="*/ 1502439397 h 108"/>
                <a:gd name="T106" fmla="*/ 1365405044 w 94"/>
                <a:gd name="T107" fmla="*/ 1639021730 h 108"/>
                <a:gd name="T108" fmla="*/ 1410922819 w 94"/>
                <a:gd name="T109" fmla="*/ 1912193143 h 108"/>
                <a:gd name="T110" fmla="*/ 2147483646 w 94"/>
                <a:gd name="T111" fmla="*/ 1593496535 h 108"/>
                <a:gd name="T112" fmla="*/ 2147483646 w 94"/>
                <a:gd name="T113" fmla="*/ 2003250281 h 108"/>
                <a:gd name="T114" fmla="*/ 2139139742 w 94"/>
                <a:gd name="T115" fmla="*/ 2048775476 h 108"/>
                <a:gd name="T116" fmla="*/ 1729513506 w 94"/>
                <a:gd name="T117" fmla="*/ 1684546925 h 108"/>
                <a:gd name="T118" fmla="*/ 1684002478 w 94"/>
                <a:gd name="T119" fmla="*/ 1138210847 h 108"/>
                <a:gd name="T120" fmla="*/ 2048110940 w 94"/>
                <a:gd name="T121" fmla="*/ 728457101 h 108"/>
                <a:gd name="T122" fmla="*/ 2147483646 w 94"/>
                <a:gd name="T123" fmla="*/ 682925159 h 108"/>
                <a:gd name="T124" fmla="*/ 2147483646 w 94"/>
                <a:gd name="T125" fmla="*/ 1047153709 h 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4"/>
                <a:gd name="T190" fmla="*/ 0 h 108"/>
                <a:gd name="T191" fmla="*/ 94 w 94"/>
                <a:gd name="T192" fmla="*/ 108 h 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4" h="108">
                  <a:moveTo>
                    <a:pt x="25" y="43"/>
                  </a:moveTo>
                  <a:cubicBezTo>
                    <a:pt x="23" y="43"/>
                    <a:pt x="22" y="42"/>
                    <a:pt x="21" y="41"/>
                  </a:cubicBezTo>
                  <a:cubicBezTo>
                    <a:pt x="21" y="39"/>
                    <a:pt x="22" y="37"/>
                    <a:pt x="23" y="37"/>
                  </a:cubicBezTo>
                  <a:cubicBezTo>
                    <a:pt x="25" y="36"/>
                    <a:pt x="27" y="37"/>
                    <a:pt x="27" y="39"/>
                  </a:cubicBezTo>
                  <a:cubicBezTo>
                    <a:pt x="28" y="41"/>
                    <a:pt x="27" y="43"/>
                    <a:pt x="25" y="43"/>
                  </a:cubicBezTo>
                  <a:close/>
                  <a:moveTo>
                    <a:pt x="52" y="24"/>
                  </a:moveTo>
                  <a:cubicBezTo>
                    <a:pt x="48" y="24"/>
                    <a:pt x="45" y="26"/>
                    <a:pt x="45" y="30"/>
                  </a:cubicBezTo>
                  <a:cubicBezTo>
                    <a:pt x="45" y="34"/>
                    <a:pt x="48" y="37"/>
                    <a:pt x="52" y="37"/>
                  </a:cubicBezTo>
                  <a:cubicBezTo>
                    <a:pt x="56" y="37"/>
                    <a:pt x="59" y="34"/>
                    <a:pt x="59" y="30"/>
                  </a:cubicBezTo>
                  <a:cubicBezTo>
                    <a:pt x="59" y="26"/>
                    <a:pt x="56" y="24"/>
                    <a:pt x="52" y="24"/>
                  </a:cubicBezTo>
                  <a:close/>
                  <a:moveTo>
                    <a:pt x="94" y="61"/>
                  </a:moveTo>
                  <a:cubicBezTo>
                    <a:pt x="93" y="58"/>
                    <a:pt x="93" y="58"/>
                    <a:pt x="93" y="58"/>
                  </a:cubicBezTo>
                  <a:cubicBezTo>
                    <a:pt x="92" y="56"/>
                    <a:pt x="92" y="56"/>
                    <a:pt x="92" y="56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25" y="83"/>
                    <a:pt x="24" y="97"/>
                    <a:pt x="24" y="97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4" y="90"/>
                    <a:pt x="84" y="90"/>
                    <a:pt x="84" y="90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89" y="87"/>
                    <a:pt x="89" y="87"/>
                    <a:pt x="89" y="87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89" y="85"/>
                    <a:pt x="89" y="85"/>
                    <a:pt x="89" y="85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7"/>
                    <a:pt x="90" y="67"/>
                    <a:pt x="90" y="67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3" y="63"/>
                    <a:pt x="93" y="63"/>
                    <a:pt x="93" y="63"/>
                  </a:cubicBez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1"/>
                    <a:pt x="94" y="61"/>
                    <a:pt x="94" y="61"/>
                  </a:cubicBezTo>
                  <a:close/>
                  <a:moveTo>
                    <a:pt x="33" y="44"/>
                  </a:moveTo>
                  <a:cubicBezTo>
                    <a:pt x="32" y="46"/>
                    <a:pt x="32" y="46"/>
                    <a:pt x="32" y="46"/>
                  </a:cubicBezTo>
                  <a:cubicBezTo>
                    <a:pt x="32" y="46"/>
                    <a:pt x="29" y="46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9"/>
                    <a:pt x="28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4" y="47"/>
                    <a:pt x="24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0" y="49"/>
                    <a:pt x="20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9" y="45"/>
                    <a:pt x="19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5" y="43"/>
                    <a:pt x="15" y="4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7" y="39"/>
                    <a:pt x="17" y="3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5" y="36"/>
                    <a:pt x="15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9" y="34"/>
                    <a:pt x="19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1"/>
                    <a:pt x="21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8" y="31"/>
                    <a:pt x="28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5"/>
                    <a:pt x="30" y="3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3" y="36"/>
                    <a:pt x="33" y="3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2" y="40"/>
                    <a:pt x="32" y="40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3" y="44"/>
                    <a:pt x="33" y="44"/>
                  </a:cubicBezTo>
                  <a:close/>
                  <a:moveTo>
                    <a:pt x="73" y="32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73" y="33"/>
                    <a:pt x="67" y="35"/>
                    <a:pt x="67" y="35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9" y="43"/>
                    <a:pt x="68" y="43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59" y="44"/>
                    <a:pt x="59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5" y="50"/>
                    <a:pt x="54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50"/>
                    <a:pt x="47" y="45"/>
                    <a:pt x="47" y="45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4"/>
                    <a:pt x="39" y="46"/>
                    <a:pt x="39" y="46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8" y="37"/>
                    <a:pt x="38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1" y="32"/>
                    <a:pt x="31" y="32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7" y="25"/>
                    <a:pt x="37" y="25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6" y="17"/>
                    <a:pt x="36" y="17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45" y="16"/>
                    <a:pt x="45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50" y="10"/>
                    <a:pt x="50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7" y="15"/>
                    <a:pt x="57" y="15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65" y="14"/>
                    <a:pt x="65" y="14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8"/>
                    <a:pt x="66" y="23"/>
                    <a:pt x="66" y="23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7" y="25"/>
                    <a:pt x="73" y="28"/>
                    <a:pt x="73" y="28"/>
                  </a:cubicBezTo>
                  <a:cubicBezTo>
                    <a:pt x="73" y="32"/>
                    <a:pt x="73" y="32"/>
                    <a:pt x="73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-36195" y="840740"/>
            <a:ext cx="4497705" cy="36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其中发送信息，由下列代码实现。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" y="2188210"/>
            <a:ext cx="4239895" cy="9772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3850" y="1725295"/>
            <a:ext cx="3134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利用查询语句查找昵称对应的账号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23545" y="3291840"/>
            <a:ext cx="35731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将发送成功的信息，利用数据库语句进行插入到数据库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3940175"/>
            <a:ext cx="5743575" cy="8401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35" y="1163320"/>
            <a:ext cx="360934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82040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28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28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32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19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28" grpId="0" bldLvl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291"/>
          <p:cNvSpPr>
            <a:spLocks noChangeArrowheads="1"/>
          </p:cNvSpPr>
          <p:nvPr/>
        </p:nvSpPr>
        <p:spPr bwMode="auto">
          <a:xfrm flipV="1">
            <a:off x="7391400" y="1887538"/>
            <a:ext cx="5181600" cy="1293812"/>
          </a:xfrm>
          <a:prstGeom prst="parallelogram">
            <a:avLst>
              <a:gd name="adj" fmla="val 55160"/>
            </a:avLst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99" name="AutoShape 292"/>
          <p:cNvSpPr>
            <a:spLocks noChangeArrowheads="1"/>
          </p:cNvSpPr>
          <p:nvPr/>
        </p:nvSpPr>
        <p:spPr bwMode="auto">
          <a:xfrm flipV="1">
            <a:off x="-990600" y="1887538"/>
            <a:ext cx="5181600" cy="1293812"/>
          </a:xfrm>
          <a:prstGeom prst="parallelogram">
            <a:avLst>
              <a:gd name="adj" fmla="val 55160"/>
            </a:avLst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00" name="WordArt 293"/>
          <p:cNvSpPr>
            <a:spLocks noChangeArrowheads="1" noChangeShapeType="1" noTextEdit="1"/>
          </p:cNvSpPr>
          <p:nvPr/>
        </p:nvSpPr>
        <p:spPr bwMode="auto">
          <a:xfrm>
            <a:off x="1752600" y="2111375"/>
            <a:ext cx="1143000" cy="533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 kern="10">
                <a:blipFill dpi="0" rotWithShape="1">
                  <a:blip r:embed="rId2"/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101" name="WordArt 294"/>
          <p:cNvSpPr>
            <a:spLocks noChangeArrowheads="1" noChangeShapeType="1" noTextEdit="1"/>
          </p:cNvSpPr>
          <p:nvPr/>
        </p:nvSpPr>
        <p:spPr bwMode="auto">
          <a:xfrm>
            <a:off x="1763713" y="2779713"/>
            <a:ext cx="1143000" cy="152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kern="1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600" kern="1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2" name="WordArt 20"/>
          <p:cNvSpPr>
            <a:spLocks noChangeArrowheads="1" noChangeShapeType="1" noTextEdit="1"/>
          </p:cNvSpPr>
          <p:nvPr/>
        </p:nvSpPr>
        <p:spPr bwMode="auto">
          <a:xfrm>
            <a:off x="3348038" y="771525"/>
            <a:ext cx="228600" cy="4572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600" b="1" kern="1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3" name="Rectangle 22"/>
          <p:cNvSpPr>
            <a:spLocks noChangeArrowheads="1"/>
          </p:cNvSpPr>
          <p:nvPr/>
        </p:nvSpPr>
        <p:spPr bwMode="auto">
          <a:xfrm>
            <a:off x="3805238" y="700088"/>
            <a:ext cx="2971800" cy="689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数据库设计</a:t>
            </a:r>
            <a:endParaRPr lang="en-US" altLang="zh-CN" sz="16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104" name="WordArt 20"/>
          <p:cNvSpPr>
            <a:spLocks noChangeArrowheads="1" noChangeShapeType="1" noTextEdit="1"/>
          </p:cNvSpPr>
          <p:nvPr/>
        </p:nvSpPr>
        <p:spPr bwMode="auto">
          <a:xfrm>
            <a:off x="3652838" y="1457325"/>
            <a:ext cx="304800" cy="4572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600" b="1" kern="1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5" name="Rectangle 22"/>
          <p:cNvSpPr>
            <a:spLocks noChangeArrowheads="1"/>
          </p:cNvSpPr>
          <p:nvPr/>
        </p:nvSpPr>
        <p:spPr bwMode="auto">
          <a:xfrm>
            <a:off x="4110038" y="1384300"/>
            <a:ext cx="2971800" cy="3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文章展示</a:t>
            </a:r>
            <a:endParaRPr lang="zh-CN" altLang="en-US" dirty="0"/>
          </a:p>
        </p:txBody>
      </p:sp>
      <p:sp>
        <p:nvSpPr>
          <p:cNvPr id="4106" name="WordArt 20"/>
          <p:cNvSpPr>
            <a:spLocks noChangeArrowheads="1" noChangeShapeType="1" noTextEdit="1"/>
          </p:cNvSpPr>
          <p:nvPr/>
        </p:nvSpPr>
        <p:spPr bwMode="auto">
          <a:xfrm>
            <a:off x="4033838" y="2136775"/>
            <a:ext cx="304800" cy="4572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600" b="1" kern="1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7" name="Rectangle 22"/>
          <p:cNvSpPr>
            <a:spLocks noChangeArrowheads="1"/>
          </p:cNvSpPr>
          <p:nvPr/>
        </p:nvSpPr>
        <p:spPr bwMode="auto">
          <a:xfrm>
            <a:off x="4491038" y="2065338"/>
            <a:ext cx="2971800" cy="3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登录，热榜，私信</a:t>
            </a:r>
            <a:endParaRPr lang="en-US" altLang="zh-CN" sz="16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08" name="WordArt 20"/>
          <p:cNvSpPr>
            <a:spLocks noChangeArrowheads="1" noChangeShapeType="1" noTextEdit="1"/>
          </p:cNvSpPr>
          <p:nvPr/>
        </p:nvSpPr>
        <p:spPr bwMode="auto">
          <a:xfrm>
            <a:off x="4414838" y="2832100"/>
            <a:ext cx="304800" cy="4572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600" b="1" kern="1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9" name="Rectangle 22"/>
          <p:cNvSpPr>
            <a:spLocks noChangeArrowheads="1"/>
          </p:cNvSpPr>
          <p:nvPr/>
        </p:nvSpPr>
        <p:spPr bwMode="auto">
          <a:xfrm>
            <a:off x="4948238" y="2760663"/>
            <a:ext cx="2971800" cy="3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个人中心</a:t>
            </a:r>
            <a:endParaRPr lang="en-US" altLang="zh-CN" sz="16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10" name="WordArt 20"/>
          <p:cNvSpPr>
            <a:spLocks noChangeArrowheads="1" noChangeShapeType="1" noTextEdit="1"/>
          </p:cNvSpPr>
          <p:nvPr/>
        </p:nvSpPr>
        <p:spPr bwMode="auto">
          <a:xfrm>
            <a:off x="4757738" y="3594100"/>
            <a:ext cx="304800" cy="4572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600" b="1" kern="1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11" name="Rectangle 22"/>
          <p:cNvSpPr>
            <a:spLocks noChangeArrowheads="1"/>
          </p:cNvSpPr>
          <p:nvPr/>
        </p:nvSpPr>
        <p:spPr bwMode="auto">
          <a:xfrm>
            <a:off x="5291138" y="3522663"/>
            <a:ext cx="2971800" cy="3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后台管理</a:t>
            </a:r>
          </a:p>
        </p:txBody>
      </p:sp>
    </p:spTree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(#ppt_x)" calcmode="lin" valueType="num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to="-1.0" calcmode="lin" valueType="num">
                                      <p:cBhvr>
                                        <p:cTn id="17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>
                                        <p:cTn id="1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(#ppt_x)" calcmode="lin" valueType="num">
                                      <p:cBhvr>
                                        <p:cTn id="2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to="-1.0" calcmode="lin" valueType="num">
                                      <p:cBhvr>
                                        <p:cTn id="2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>
                                        <p:cTn id="2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5" dur="1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4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6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10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8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1" dur="1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0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3" dur="10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bldLvl="0" animBg="1" autoUpdateAnimBg="0"/>
      <p:bldP spid="4099" grpId="0" bldLvl="0" animBg="1" autoUpdateAnimBg="0"/>
      <p:bldP spid="4100" grpId="0" animBg="1"/>
      <p:bldP spid="4101" grpId="0" animBg="1"/>
      <p:bldP spid="4102" grpId="0" animBg="1"/>
      <p:bldP spid="4103" grpId="0" bldLvl="0" autoUpdateAnimBg="0"/>
      <p:bldP spid="4104" grpId="0" animBg="1"/>
      <p:bldP spid="4105" grpId="0" bldLvl="0" autoUpdateAnimBg="0"/>
      <p:bldP spid="4106" grpId="0" animBg="1"/>
      <p:bldP spid="4107" grpId="0" bldLvl="0" autoUpdateAnimBg="0"/>
      <p:bldP spid="4108" grpId="0" animBg="1"/>
      <p:bldP spid="4109" grpId="0" bldLvl="0" autoUpdateAnimBg="0"/>
      <p:bldP spid="4110" grpId="0" animBg="1"/>
      <p:bldP spid="4111" grpId="0" bldLvl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组合 1"/>
          <p:cNvGrpSpPr/>
          <p:nvPr/>
        </p:nvGrpSpPr>
        <p:grpSpPr bwMode="auto">
          <a:xfrm>
            <a:off x="828040" y="771208"/>
            <a:ext cx="8039100" cy="846582"/>
            <a:chOff x="-444461" y="0"/>
            <a:chExt cx="8038391" cy="847202"/>
          </a:xfrm>
        </p:grpSpPr>
        <p:sp>
          <p:nvSpPr>
            <p:cNvPr id="31806" name="TextBox 30"/>
            <p:cNvSpPr>
              <a:spLocks noChangeArrowheads="1"/>
            </p:cNvSpPr>
            <p:nvPr/>
          </p:nvSpPr>
          <p:spPr bwMode="auto">
            <a:xfrm>
              <a:off x="-228875" y="0"/>
              <a:ext cx="309853" cy="368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807" name="TextBox 29"/>
            <p:cNvSpPr>
              <a:spLocks noChangeArrowheads="1"/>
            </p:cNvSpPr>
            <p:nvPr/>
          </p:nvSpPr>
          <p:spPr bwMode="auto">
            <a:xfrm>
              <a:off x="-444461" y="476090"/>
              <a:ext cx="8038391" cy="37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endParaRPr lang="zh-CN" altLang="en-US" sz="140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2828" name="TextBox 108"/>
          <p:cNvSpPr>
            <a:spLocks noChangeArrowheads="1"/>
          </p:cNvSpPr>
          <p:nvPr/>
        </p:nvSpPr>
        <p:spPr bwMode="auto">
          <a:xfrm>
            <a:off x="539750" y="266700"/>
            <a:ext cx="10972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信息通讯</a:t>
            </a:r>
          </a:p>
        </p:txBody>
      </p:sp>
      <p:grpSp>
        <p:nvGrpSpPr>
          <p:cNvPr id="32829" name="组合 6"/>
          <p:cNvGrpSpPr/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31804" name="矩形 7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805" name="矩形 8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4823" name="组合 6"/>
          <p:cNvGrpSpPr/>
          <p:nvPr/>
        </p:nvGrpSpPr>
        <p:grpSpPr bwMode="auto">
          <a:xfrm>
            <a:off x="8165148" y="195580"/>
            <a:ext cx="839787" cy="839788"/>
            <a:chOff x="1164291" y="-611358"/>
            <a:chExt cx="1119836" cy="1119836"/>
          </a:xfrm>
        </p:grpSpPr>
        <p:sp>
          <p:nvSpPr>
            <p:cNvPr id="33837" name="椭圆 7"/>
            <p:cNvSpPr>
              <a:spLocks noChangeArrowheads="1"/>
            </p:cNvSpPr>
            <p:nvPr/>
          </p:nvSpPr>
          <p:spPr bwMode="auto">
            <a:xfrm>
              <a:off x="1164291" y="-611358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838" name="Freeform 13"/>
            <p:cNvSpPr>
              <a:spLocks noEditPoints="1" noChangeArrowheads="1"/>
            </p:cNvSpPr>
            <p:nvPr/>
          </p:nvSpPr>
          <p:spPr bwMode="auto">
            <a:xfrm>
              <a:off x="1523135" y="-450135"/>
              <a:ext cx="634159" cy="728727"/>
            </a:xfrm>
            <a:custGeom>
              <a:avLst/>
              <a:gdLst>
                <a:gd name="T0" fmla="*/ 1228865215 w 94"/>
                <a:gd name="T1" fmla="*/ 1775604063 h 108"/>
                <a:gd name="T2" fmla="*/ 2147483646 w 94"/>
                <a:gd name="T3" fmla="*/ 1684546925 h 108"/>
                <a:gd name="T4" fmla="*/ 2147483646 w 94"/>
                <a:gd name="T5" fmla="*/ 2147483646 h 108"/>
                <a:gd name="T6" fmla="*/ 2147483646 w 94"/>
                <a:gd name="T7" fmla="*/ 2147483646 h 108"/>
                <a:gd name="T8" fmla="*/ 2147483646 w 94"/>
                <a:gd name="T9" fmla="*/ 1957718338 h 108"/>
                <a:gd name="T10" fmla="*/ 2147483646 w 94"/>
                <a:gd name="T11" fmla="*/ 1775604063 h 108"/>
                <a:gd name="T12" fmla="*/ 2147483646 w 94"/>
                <a:gd name="T13" fmla="*/ 1456907455 h 108"/>
                <a:gd name="T14" fmla="*/ 2147483646 w 94"/>
                <a:gd name="T15" fmla="*/ 1138210847 h 108"/>
                <a:gd name="T16" fmla="*/ 2147483646 w 94"/>
                <a:gd name="T17" fmla="*/ 865039434 h 108"/>
                <a:gd name="T18" fmla="*/ 2147483646 w 94"/>
                <a:gd name="T19" fmla="*/ 637399963 h 108"/>
                <a:gd name="T20" fmla="*/ 2147483646 w 94"/>
                <a:gd name="T21" fmla="*/ 455285688 h 108"/>
                <a:gd name="T22" fmla="*/ 2147483646 w 94"/>
                <a:gd name="T23" fmla="*/ 318696608 h 108"/>
                <a:gd name="T24" fmla="*/ 2147483646 w 94"/>
                <a:gd name="T25" fmla="*/ 182114275 h 108"/>
                <a:gd name="T26" fmla="*/ 2147483646 w 94"/>
                <a:gd name="T27" fmla="*/ 91057138 h 108"/>
                <a:gd name="T28" fmla="*/ 2147483646 w 94"/>
                <a:gd name="T29" fmla="*/ 45525195 h 108"/>
                <a:gd name="T30" fmla="*/ 2147483646 w 94"/>
                <a:gd name="T31" fmla="*/ 0 h 108"/>
                <a:gd name="T32" fmla="*/ 2048110940 w 94"/>
                <a:gd name="T33" fmla="*/ 0 h 108"/>
                <a:gd name="T34" fmla="*/ 1729513506 w 94"/>
                <a:gd name="T35" fmla="*/ 45525195 h 108"/>
                <a:gd name="T36" fmla="*/ 1410922819 w 94"/>
                <a:gd name="T37" fmla="*/ 91057138 h 108"/>
                <a:gd name="T38" fmla="*/ 1092325385 w 94"/>
                <a:gd name="T39" fmla="*/ 182114275 h 108"/>
                <a:gd name="T40" fmla="*/ 819245725 w 94"/>
                <a:gd name="T41" fmla="*/ 364228551 h 108"/>
                <a:gd name="T42" fmla="*/ 591677093 w 94"/>
                <a:gd name="T43" fmla="*/ 546342826 h 108"/>
                <a:gd name="T44" fmla="*/ 364108462 w 94"/>
                <a:gd name="T45" fmla="*/ 773982296 h 108"/>
                <a:gd name="T46" fmla="*/ 227568632 w 94"/>
                <a:gd name="T47" fmla="*/ 1001621767 h 108"/>
                <a:gd name="T48" fmla="*/ 91028802 w 94"/>
                <a:gd name="T49" fmla="*/ 1274793179 h 108"/>
                <a:gd name="T50" fmla="*/ 0 w 94"/>
                <a:gd name="T51" fmla="*/ 1639021730 h 108"/>
                <a:gd name="T52" fmla="*/ 45511028 w 94"/>
                <a:gd name="T53" fmla="*/ 2147483646 h 108"/>
                <a:gd name="T54" fmla="*/ 1092325385 w 94"/>
                <a:gd name="T55" fmla="*/ 2147483646 h 108"/>
                <a:gd name="T56" fmla="*/ 2147483646 w 94"/>
                <a:gd name="T57" fmla="*/ 2147483646 h 108"/>
                <a:gd name="T58" fmla="*/ 2147483646 w 94"/>
                <a:gd name="T59" fmla="*/ 2147483646 h 108"/>
                <a:gd name="T60" fmla="*/ 2147483646 w 94"/>
                <a:gd name="T61" fmla="*/ 2147483646 h 108"/>
                <a:gd name="T62" fmla="*/ 2147483646 w 94"/>
                <a:gd name="T63" fmla="*/ 2147483646 h 108"/>
                <a:gd name="T64" fmla="*/ 2147483646 w 94"/>
                <a:gd name="T65" fmla="*/ 2147483646 h 108"/>
                <a:gd name="T66" fmla="*/ 2147483646 w 94"/>
                <a:gd name="T67" fmla="*/ 2147483646 h 108"/>
                <a:gd name="T68" fmla="*/ 2147483646 w 94"/>
                <a:gd name="T69" fmla="*/ 2147483646 h 108"/>
                <a:gd name="T70" fmla="*/ 2147483646 w 94"/>
                <a:gd name="T71" fmla="*/ 2147483646 h 108"/>
                <a:gd name="T72" fmla="*/ 2147483646 w 94"/>
                <a:gd name="T73" fmla="*/ 2147483646 h 108"/>
                <a:gd name="T74" fmla="*/ 2147483646 w 94"/>
                <a:gd name="T75" fmla="*/ 2147483646 h 108"/>
                <a:gd name="T76" fmla="*/ 2147483646 w 94"/>
                <a:gd name="T77" fmla="*/ 2147483646 h 108"/>
                <a:gd name="T78" fmla="*/ 2147483646 w 94"/>
                <a:gd name="T79" fmla="*/ 2147483646 h 108"/>
                <a:gd name="T80" fmla="*/ 2147483646 w 94"/>
                <a:gd name="T81" fmla="*/ 2147483646 h 108"/>
                <a:gd name="T82" fmla="*/ 2147483646 w 94"/>
                <a:gd name="T83" fmla="*/ 2147483646 h 108"/>
                <a:gd name="T84" fmla="*/ 2147483646 w 94"/>
                <a:gd name="T85" fmla="*/ 2147483646 h 108"/>
                <a:gd name="T86" fmla="*/ 2147483646 w 94"/>
                <a:gd name="T87" fmla="*/ 2147483646 h 108"/>
                <a:gd name="T88" fmla="*/ 2147483646 w 94"/>
                <a:gd name="T89" fmla="*/ 2147483646 h 108"/>
                <a:gd name="T90" fmla="*/ 2147483646 w 94"/>
                <a:gd name="T91" fmla="*/ 2147483646 h 108"/>
                <a:gd name="T92" fmla="*/ 2147483646 w 94"/>
                <a:gd name="T93" fmla="*/ 2147483646 h 108"/>
                <a:gd name="T94" fmla="*/ 1274376242 w 94"/>
                <a:gd name="T95" fmla="*/ 2094307418 h 108"/>
                <a:gd name="T96" fmla="*/ 1001296583 w 94"/>
                <a:gd name="T97" fmla="*/ 2139832613 h 108"/>
                <a:gd name="T98" fmla="*/ 819245725 w 94"/>
                <a:gd name="T99" fmla="*/ 2003250281 h 108"/>
                <a:gd name="T100" fmla="*/ 773727951 w 94"/>
                <a:gd name="T101" fmla="*/ 1730078868 h 108"/>
                <a:gd name="T102" fmla="*/ 910267781 w 94"/>
                <a:gd name="T103" fmla="*/ 1502439397 h 108"/>
                <a:gd name="T104" fmla="*/ 1183354187 w 94"/>
                <a:gd name="T105" fmla="*/ 1502439397 h 108"/>
                <a:gd name="T106" fmla="*/ 1365405044 w 94"/>
                <a:gd name="T107" fmla="*/ 1639021730 h 108"/>
                <a:gd name="T108" fmla="*/ 1410922819 w 94"/>
                <a:gd name="T109" fmla="*/ 1912193143 h 108"/>
                <a:gd name="T110" fmla="*/ 2147483646 w 94"/>
                <a:gd name="T111" fmla="*/ 1593496535 h 108"/>
                <a:gd name="T112" fmla="*/ 2147483646 w 94"/>
                <a:gd name="T113" fmla="*/ 2003250281 h 108"/>
                <a:gd name="T114" fmla="*/ 2139139742 w 94"/>
                <a:gd name="T115" fmla="*/ 2048775476 h 108"/>
                <a:gd name="T116" fmla="*/ 1729513506 w 94"/>
                <a:gd name="T117" fmla="*/ 1684546925 h 108"/>
                <a:gd name="T118" fmla="*/ 1684002478 w 94"/>
                <a:gd name="T119" fmla="*/ 1138210847 h 108"/>
                <a:gd name="T120" fmla="*/ 2048110940 w 94"/>
                <a:gd name="T121" fmla="*/ 728457101 h 108"/>
                <a:gd name="T122" fmla="*/ 2147483646 w 94"/>
                <a:gd name="T123" fmla="*/ 682925159 h 108"/>
                <a:gd name="T124" fmla="*/ 2147483646 w 94"/>
                <a:gd name="T125" fmla="*/ 1047153709 h 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4"/>
                <a:gd name="T190" fmla="*/ 0 h 108"/>
                <a:gd name="T191" fmla="*/ 94 w 94"/>
                <a:gd name="T192" fmla="*/ 108 h 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4" h="108">
                  <a:moveTo>
                    <a:pt x="25" y="43"/>
                  </a:moveTo>
                  <a:cubicBezTo>
                    <a:pt x="23" y="43"/>
                    <a:pt x="22" y="42"/>
                    <a:pt x="21" y="41"/>
                  </a:cubicBezTo>
                  <a:cubicBezTo>
                    <a:pt x="21" y="39"/>
                    <a:pt x="22" y="37"/>
                    <a:pt x="23" y="37"/>
                  </a:cubicBezTo>
                  <a:cubicBezTo>
                    <a:pt x="25" y="36"/>
                    <a:pt x="27" y="37"/>
                    <a:pt x="27" y="39"/>
                  </a:cubicBezTo>
                  <a:cubicBezTo>
                    <a:pt x="28" y="41"/>
                    <a:pt x="27" y="43"/>
                    <a:pt x="25" y="43"/>
                  </a:cubicBezTo>
                  <a:close/>
                  <a:moveTo>
                    <a:pt x="52" y="24"/>
                  </a:moveTo>
                  <a:cubicBezTo>
                    <a:pt x="48" y="24"/>
                    <a:pt x="45" y="26"/>
                    <a:pt x="45" y="30"/>
                  </a:cubicBezTo>
                  <a:cubicBezTo>
                    <a:pt x="45" y="34"/>
                    <a:pt x="48" y="37"/>
                    <a:pt x="52" y="37"/>
                  </a:cubicBezTo>
                  <a:cubicBezTo>
                    <a:pt x="56" y="37"/>
                    <a:pt x="59" y="34"/>
                    <a:pt x="59" y="30"/>
                  </a:cubicBezTo>
                  <a:cubicBezTo>
                    <a:pt x="59" y="26"/>
                    <a:pt x="56" y="24"/>
                    <a:pt x="52" y="24"/>
                  </a:cubicBezTo>
                  <a:close/>
                  <a:moveTo>
                    <a:pt x="94" y="61"/>
                  </a:moveTo>
                  <a:cubicBezTo>
                    <a:pt x="93" y="58"/>
                    <a:pt x="93" y="58"/>
                    <a:pt x="93" y="58"/>
                  </a:cubicBezTo>
                  <a:cubicBezTo>
                    <a:pt x="92" y="56"/>
                    <a:pt x="92" y="56"/>
                    <a:pt x="92" y="56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25" y="83"/>
                    <a:pt x="24" y="97"/>
                    <a:pt x="24" y="97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4" y="90"/>
                    <a:pt x="84" y="90"/>
                    <a:pt x="84" y="90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89" y="87"/>
                    <a:pt x="89" y="87"/>
                    <a:pt x="89" y="87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89" y="85"/>
                    <a:pt x="89" y="85"/>
                    <a:pt x="89" y="85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7"/>
                    <a:pt x="90" y="67"/>
                    <a:pt x="90" y="67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3" y="63"/>
                    <a:pt x="93" y="63"/>
                    <a:pt x="93" y="63"/>
                  </a:cubicBez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1"/>
                    <a:pt x="94" y="61"/>
                    <a:pt x="94" y="61"/>
                  </a:cubicBezTo>
                  <a:close/>
                  <a:moveTo>
                    <a:pt x="33" y="44"/>
                  </a:moveTo>
                  <a:cubicBezTo>
                    <a:pt x="32" y="46"/>
                    <a:pt x="32" y="46"/>
                    <a:pt x="32" y="46"/>
                  </a:cubicBezTo>
                  <a:cubicBezTo>
                    <a:pt x="32" y="46"/>
                    <a:pt x="29" y="46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9"/>
                    <a:pt x="28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4" y="47"/>
                    <a:pt x="24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0" y="49"/>
                    <a:pt x="20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9" y="45"/>
                    <a:pt x="19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5" y="43"/>
                    <a:pt x="15" y="4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7" y="39"/>
                    <a:pt x="17" y="3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5" y="36"/>
                    <a:pt x="15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9" y="34"/>
                    <a:pt x="19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1"/>
                    <a:pt x="21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8" y="31"/>
                    <a:pt x="28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5"/>
                    <a:pt x="30" y="3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3" y="36"/>
                    <a:pt x="33" y="3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2" y="40"/>
                    <a:pt x="32" y="40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3" y="44"/>
                    <a:pt x="33" y="44"/>
                  </a:cubicBezTo>
                  <a:close/>
                  <a:moveTo>
                    <a:pt x="73" y="32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73" y="33"/>
                    <a:pt x="67" y="35"/>
                    <a:pt x="67" y="35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9" y="43"/>
                    <a:pt x="68" y="43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59" y="44"/>
                    <a:pt x="59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5" y="50"/>
                    <a:pt x="54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50"/>
                    <a:pt x="47" y="45"/>
                    <a:pt x="47" y="45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4"/>
                    <a:pt x="39" y="46"/>
                    <a:pt x="39" y="46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8" y="37"/>
                    <a:pt x="38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1" y="32"/>
                    <a:pt x="31" y="32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7" y="25"/>
                    <a:pt x="37" y="25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6" y="17"/>
                    <a:pt x="36" y="17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45" y="16"/>
                    <a:pt x="45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50" y="10"/>
                    <a:pt x="50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7" y="15"/>
                    <a:pt x="57" y="15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65" y="14"/>
                    <a:pt x="65" y="14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8"/>
                    <a:pt x="66" y="23"/>
                    <a:pt x="66" y="23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7" y="25"/>
                    <a:pt x="73" y="28"/>
                    <a:pt x="73" y="28"/>
                  </a:cubicBezTo>
                  <a:cubicBezTo>
                    <a:pt x="73" y="32"/>
                    <a:pt x="73" y="32"/>
                    <a:pt x="73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2230120"/>
            <a:ext cx="7000875" cy="2514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985" y="1139825"/>
            <a:ext cx="4970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利用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select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查询语句，依次对昵称对应的用户名进行查询，然后再在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message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表中查询两个用户之间的所有信息</a:t>
            </a:r>
          </a:p>
        </p:txBody>
      </p:sp>
    </p:spTree>
    <p:extLst>
      <p:ext uri="{BB962C8B-B14F-4D97-AF65-F5344CB8AC3E}">
        <p14:creationId xmlns:p14="http://schemas.microsoft.com/office/powerpoint/2010/main" val="3804377655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28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28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32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19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28" grpId="0" bldLvl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矩形 1"/>
          <p:cNvSpPr>
            <a:spLocks noChangeArrowheads="1"/>
          </p:cNvSpPr>
          <p:nvPr/>
        </p:nvSpPr>
        <p:spPr bwMode="auto">
          <a:xfrm>
            <a:off x="0" y="1350963"/>
            <a:ext cx="3228975" cy="1187450"/>
          </a:xfrm>
          <a:prstGeom prst="rect">
            <a:avLst/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5603" name="文本框 2"/>
          <p:cNvSpPr>
            <a:spLocks noChangeArrowheads="1"/>
          </p:cNvSpPr>
          <p:nvPr/>
        </p:nvSpPr>
        <p:spPr bwMode="auto">
          <a:xfrm>
            <a:off x="1352550" y="1663700"/>
            <a:ext cx="167798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第四部分</a:t>
            </a:r>
          </a:p>
        </p:txBody>
      </p:sp>
      <p:sp>
        <p:nvSpPr>
          <p:cNvPr id="26628" name="TextBox 23"/>
          <p:cNvSpPr>
            <a:spLocks noChangeArrowheads="1"/>
          </p:cNvSpPr>
          <p:nvPr/>
        </p:nvSpPr>
        <p:spPr bwMode="auto">
          <a:xfrm>
            <a:off x="3773488" y="1827213"/>
            <a:ext cx="1432443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marL="2143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前端页面展示</a:t>
            </a:r>
          </a:p>
        </p:txBody>
      </p:sp>
      <p:sp>
        <p:nvSpPr>
          <p:cNvPr id="26629" name="TextBox 24"/>
          <p:cNvSpPr>
            <a:spLocks noChangeArrowheads="1"/>
          </p:cNvSpPr>
          <p:nvPr/>
        </p:nvSpPr>
        <p:spPr bwMode="auto">
          <a:xfrm>
            <a:off x="3773488" y="2154238"/>
            <a:ext cx="1432443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marL="2143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数据库的使用</a:t>
            </a:r>
          </a:p>
        </p:txBody>
      </p:sp>
      <p:grpSp>
        <p:nvGrpSpPr>
          <p:cNvPr id="26630" name="组合 11"/>
          <p:cNvGrpSpPr>
            <a:grpSpLocks/>
          </p:cNvGrpSpPr>
          <p:nvPr/>
        </p:nvGrpSpPr>
        <p:grpSpPr bwMode="auto">
          <a:xfrm>
            <a:off x="3773488" y="1247775"/>
            <a:ext cx="3128663" cy="530915"/>
            <a:chOff x="0" y="0"/>
            <a:chExt cx="3128711" cy="531606"/>
          </a:xfrm>
        </p:grpSpPr>
        <p:sp>
          <p:nvSpPr>
            <p:cNvPr id="25611" name="TextBox 4"/>
            <p:cNvSpPr>
              <a:spLocks noChangeArrowheads="1"/>
            </p:cNvSpPr>
            <p:nvPr/>
          </p:nvSpPr>
          <p:spPr bwMode="auto">
            <a:xfrm>
              <a:off x="0" y="0"/>
              <a:ext cx="1677408" cy="531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3000" dirty="0">
                  <a:solidFill>
                    <a:srgbClr val="0E90BE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个人中心</a:t>
              </a:r>
            </a:p>
          </p:txBody>
        </p:sp>
        <p:sp>
          <p:nvSpPr>
            <p:cNvPr id="25612" name="文本框 8"/>
            <p:cNvSpPr>
              <a:spLocks noChangeArrowheads="1"/>
            </p:cNvSpPr>
            <p:nvPr/>
          </p:nvSpPr>
          <p:spPr bwMode="auto">
            <a:xfrm>
              <a:off x="2990145" y="83480"/>
              <a:ext cx="138566" cy="439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 sz="2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6633" name="矩形 9"/>
          <p:cNvSpPr>
            <a:spLocks noChangeArrowheads="1"/>
          </p:cNvSpPr>
          <p:nvPr/>
        </p:nvSpPr>
        <p:spPr bwMode="auto">
          <a:xfrm>
            <a:off x="3825875" y="3003550"/>
            <a:ext cx="5318125" cy="200025"/>
          </a:xfrm>
          <a:prstGeom prst="rect">
            <a:avLst/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634" name="矩形 10"/>
          <p:cNvSpPr>
            <a:spLocks noChangeArrowheads="1"/>
          </p:cNvSpPr>
          <p:nvPr/>
        </p:nvSpPr>
        <p:spPr bwMode="auto">
          <a:xfrm>
            <a:off x="3302000" y="1350963"/>
            <a:ext cx="306388" cy="1187450"/>
          </a:xfrm>
          <a:prstGeom prst="rect">
            <a:avLst/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635" name="TextBox 23"/>
          <p:cNvSpPr>
            <a:spLocks noChangeArrowheads="1"/>
          </p:cNvSpPr>
          <p:nvPr/>
        </p:nvSpPr>
        <p:spPr bwMode="auto">
          <a:xfrm>
            <a:off x="5895975" y="1860550"/>
            <a:ext cx="1474763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marL="2143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后端代码逻辑</a:t>
            </a:r>
          </a:p>
        </p:txBody>
      </p:sp>
      <p:sp>
        <p:nvSpPr>
          <p:cNvPr id="26636" name="TextBox 24"/>
          <p:cNvSpPr>
            <a:spLocks noChangeArrowheads="1"/>
          </p:cNvSpPr>
          <p:nvPr/>
        </p:nvSpPr>
        <p:spPr bwMode="auto">
          <a:xfrm>
            <a:off x="5895975" y="2187575"/>
            <a:ext cx="71429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marL="2143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3308438530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26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6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6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26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26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5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bldLvl="0" animBg="1" autoUpdateAnimBg="0"/>
      <p:bldP spid="26628" grpId="0" bldLvl="0" autoUpdateAnimBg="0"/>
      <p:bldP spid="26629" grpId="0" bldLvl="0" autoUpdateAnimBg="0"/>
      <p:bldP spid="26633" grpId="0" bldLvl="0" animBg="1" autoUpdateAnimBg="0"/>
      <p:bldP spid="26634" grpId="0" bldLvl="0" animBg="1" autoUpdateAnimBg="0"/>
      <p:bldP spid="26635" grpId="0" bldLvl="0" autoUpdateAnimBg="0"/>
      <p:bldP spid="26636" grpId="0" bldLvl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2" name="TextBox 108"/>
          <p:cNvSpPr>
            <a:spLocks noChangeArrowheads="1"/>
          </p:cNvSpPr>
          <p:nvPr/>
        </p:nvSpPr>
        <p:spPr bwMode="auto">
          <a:xfrm>
            <a:off x="539750" y="266700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前端页面展示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7673" name="组合 37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26650" name="矩形 38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51" name="矩形 39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0DAE692-2F51-40A1-AD60-8F7183DD5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69" y="699594"/>
            <a:ext cx="7934193" cy="39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2616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27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27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7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7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27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72" grpId="0" bldLvl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8" name="TextBox 108"/>
          <p:cNvSpPr>
            <a:spLocks noChangeArrowheads="1"/>
          </p:cNvSpPr>
          <p:nvPr/>
        </p:nvSpPr>
        <p:spPr bwMode="auto">
          <a:xfrm>
            <a:off x="539750" y="266700"/>
            <a:ext cx="16224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后端代码逻辑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8689" name="组合 16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27658" name="矩形 17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659" name="矩形 18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6D34311-5DC1-4710-9954-6B1361A78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6" t="10424" r="651" b="3871"/>
          <a:stretch/>
        </p:blipFill>
        <p:spPr>
          <a:xfrm>
            <a:off x="0" y="1059624"/>
            <a:ext cx="4608384" cy="13356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D1F87BE-AD59-40A2-83D8-67E70E9B2A15}"/>
              </a:ext>
            </a:extLst>
          </p:cNvPr>
          <p:cNvSpPr txBox="1"/>
          <p:nvPr/>
        </p:nvSpPr>
        <p:spPr>
          <a:xfrm>
            <a:off x="120118" y="2391301"/>
            <a:ext cx="45833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用户登录后将该用户的昵称和用户名保存于浏览器，</a:t>
            </a:r>
            <a:endParaRPr lang="en-US" altLang="zh-CN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通过请求后端时发送用户名从而获取该用户的信息，</a:t>
            </a:r>
            <a:endParaRPr lang="en-US" altLang="zh-CN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文章，以及关注等信息</a:t>
            </a:r>
            <a:endParaRPr lang="zh-CN" altLang="en-US" sz="1400" dirty="0">
              <a:solidFill>
                <a:srgbClr val="00B0F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F50A89-53EA-4452-B18A-BC4008D11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24" y="1059624"/>
            <a:ext cx="4215691" cy="129142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619CB079-4D3C-43F5-A528-55A795FCC2AE}"/>
              </a:ext>
            </a:extLst>
          </p:cNvPr>
          <p:cNvSpPr txBox="1"/>
          <p:nvPr/>
        </p:nvSpPr>
        <p:spPr>
          <a:xfrm>
            <a:off x="4581009" y="2370269"/>
            <a:ext cx="4224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获取到当前登录的用户昵称，便可以通过该昵称</a:t>
            </a:r>
            <a:endParaRPr lang="en-US" altLang="zh-CN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在数据库中得到与该用户相关的数据</a:t>
            </a:r>
            <a:endParaRPr lang="zh-CN" altLang="en-US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997373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8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8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8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8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28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8" grpId="0" bldLvl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8" name="TextBox 108"/>
          <p:cNvSpPr>
            <a:spLocks noChangeArrowheads="1"/>
          </p:cNvSpPr>
          <p:nvPr/>
        </p:nvSpPr>
        <p:spPr bwMode="auto">
          <a:xfrm>
            <a:off x="539750" y="266700"/>
            <a:ext cx="16224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后端代码逻辑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9729" name="组合 33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28694" name="矩形 34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8695" name="矩形 35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50C5E050-B2B9-49C6-8AF9-19CB6B195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52" y="1173711"/>
            <a:ext cx="7765527" cy="263701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9E40D91A-3EB5-465A-A5F3-6DCD5A8F300C}"/>
              </a:ext>
            </a:extLst>
          </p:cNvPr>
          <p:cNvSpPr txBox="1"/>
          <p:nvPr/>
        </p:nvSpPr>
        <p:spPr>
          <a:xfrm>
            <a:off x="2744765" y="771600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这里以获取收藏的文章为例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BDA0786-8A20-4F00-A38D-7595E51D8E24}"/>
              </a:ext>
            </a:extLst>
          </p:cNvPr>
          <p:cNvSpPr txBox="1"/>
          <p:nvPr/>
        </p:nvSpPr>
        <p:spPr>
          <a:xfrm>
            <a:off x="1691760" y="1647833"/>
            <a:ext cx="5486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当点击导航栏中的我的收藏后，请求视图函数</a:t>
            </a:r>
            <a:r>
              <a:rPr lang="en-US" altLang="zh-CN" sz="14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getCollectArt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()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endParaRPr lang="en-US" altLang="zh-CN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后端返回该用户收藏的文章信息，前端获取后展示在个人中心页面</a:t>
            </a:r>
            <a:endParaRPr lang="zh-CN" altLang="en-US" sz="1400" dirty="0">
              <a:solidFill>
                <a:srgbClr val="00B0F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C343DA9-6E4B-47C7-B378-3F2BAD7C2551}"/>
              </a:ext>
            </a:extLst>
          </p:cNvPr>
          <p:cNvSpPr txBox="1"/>
          <p:nvPr/>
        </p:nvSpPr>
        <p:spPr>
          <a:xfrm>
            <a:off x="1187718" y="2913513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后端打印</a:t>
            </a:r>
            <a:endParaRPr lang="zh-CN" altLang="en-US" sz="1400" dirty="0">
              <a:solidFill>
                <a:srgbClr val="00B0F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E5A371-99EE-434A-ACEA-070B9BBF9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48" y="3225213"/>
            <a:ext cx="4064391" cy="1138515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BE3CA88F-DBBB-463A-8290-9AF4773CE844}"/>
              </a:ext>
            </a:extLst>
          </p:cNvPr>
          <p:cNvSpPr txBox="1"/>
          <p:nvPr/>
        </p:nvSpPr>
        <p:spPr>
          <a:xfrm>
            <a:off x="6006274" y="2913512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前端展示</a:t>
            </a:r>
            <a:endParaRPr lang="zh-CN" altLang="en-US" sz="1400" dirty="0">
              <a:solidFill>
                <a:srgbClr val="00B0F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8C1E903-CB07-4506-BD8C-EC544DA09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167" y="3221289"/>
            <a:ext cx="3011312" cy="188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62037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29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29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9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9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9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9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29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28" grpId="0" bldLvl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8" name="TextBox 108"/>
          <p:cNvSpPr>
            <a:spLocks noChangeArrowheads="1"/>
          </p:cNvSpPr>
          <p:nvPr/>
        </p:nvSpPr>
        <p:spPr bwMode="auto">
          <a:xfrm>
            <a:off x="539750" y="266700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数据库的使用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0749" name="组合 43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29722" name="矩形 44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723" name="矩形 45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29EBC1AE-2B2B-4212-B16B-ED55EE8A9976}"/>
              </a:ext>
            </a:extLst>
          </p:cNvPr>
          <p:cNvSpPr txBox="1"/>
          <p:nvPr/>
        </p:nvSpPr>
        <p:spPr>
          <a:xfrm>
            <a:off x="1979784" y="327839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这里依旧用收藏举例</a:t>
            </a:r>
            <a:endParaRPr lang="zh-CN" altLang="en-US" sz="2000" dirty="0">
              <a:solidFill>
                <a:srgbClr val="00B0F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95F448-DDC7-416E-8F91-42A753874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0" y="790049"/>
            <a:ext cx="4148175" cy="1430883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D1F659A7-A9E2-4C12-9320-78B5B86A7D9F}"/>
              </a:ext>
            </a:extLst>
          </p:cNvPr>
          <p:cNvSpPr txBox="1"/>
          <p:nvPr/>
        </p:nvSpPr>
        <p:spPr>
          <a:xfrm>
            <a:off x="4626386" y="1131630"/>
            <a:ext cx="4485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收藏表存储收藏文章的用户名和被收藏文章的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id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（主码），</a:t>
            </a:r>
            <a:endParaRPr lang="en-US" altLang="zh-CN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以及收藏时间，将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account,article_id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作为主码，便可以唯一</a:t>
            </a:r>
            <a:endParaRPr lang="en-US" altLang="zh-CN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识别某用户收藏某文章。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65558C-4569-435F-BEBD-E9766B995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300" y="2730157"/>
            <a:ext cx="5542822" cy="234479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7EE93561-6EA6-4493-8236-2413CA041EB6}"/>
              </a:ext>
            </a:extLst>
          </p:cNvPr>
          <p:cNvSpPr txBox="1"/>
          <p:nvPr/>
        </p:nvSpPr>
        <p:spPr>
          <a:xfrm>
            <a:off x="1374810" y="2433785"/>
            <a:ext cx="4349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首先根据用户查询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collect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表，将该用户收藏的文章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id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拿到</a:t>
            </a:r>
            <a:endParaRPr lang="zh-CN" altLang="en-US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A331F3-144B-47BF-B0AC-252230A81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300" y="3367989"/>
            <a:ext cx="5542822" cy="238981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DF9FF9E3-091E-4044-AD6C-9C36FDC1D757}"/>
              </a:ext>
            </a:extLst>
          </p:cNvPr>
          <p:cNvSpPr txBox="1"/>
          <p:nvPr/>
        </p:nvSpPr>
        <p:spPr>
          <a:xfrm>
            <a:off x="1386684" y="3036929"/>
            <a:ext cx="3708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根据拿到的文章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id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，通过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article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表找到文章信息</a:t>
            </a:r>
            <a:endParaRPr lang="zh-CN" altLang="en-US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68A4CB-76DE-4B5D-B81B-6DA73DD7C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301" y="3954384"/>
            <a:ext cx="5542822" cy="237649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0E6EA39A-62E3-415C-B26E-0E66AD7DBBF1}"/>
              </a:ext>
            </a:extLst>
          </p:cNvPr>
          <p:cNvSpPr txBox="1"/>
          <p:nvPr/>
        </p:nvSpPr>
        <p:spPr>
          <a:xfrm>
            <a:off x="1386684" y="3654873"/>
            <a:ext cx="4964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通过拿到的文章信息里的作者用户名字段，从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user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表获取作者信息</a:t>
            </a:r>
            <a:endParaRPr lang="zh-CN" altLang="en-US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6970E51-59DC-4499-9941-0D054A469664}"/>
              </a:ext>
            </a:extLst>
          </p:cNvPr>
          <p:cNvSpPr txBox="1"/>
          <p:nvPr/>
        </p:nvSpPr>
        <p:spPr>
          <a:xfrm>
            <a:off x="1386684" y="4258045"/>
            <a:ext cx="357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最后将作者昵称以及文章信息返回给前端展示</a:t>
            </a:r>
            <a:endParaRPr lang="en-US" altLang="zh-CN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225A2B8-8E5E-4587-9BFB-A5AFF7F72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1300" y="4535044"/>
            <a:ext cx="2439908" cy="30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2371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0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0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0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0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0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0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30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8" grpId="0" bldLvl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8" name="TextBox 108"/>
          <p:cNvSpPr>
            <a:spLocks noChangeArrowheads="1"/>
          </p:cNvSpPr>
          <p:nvPr/>
        </p:nvSpPr>
        <p:spPr bwMode="auto">
          <a:xfrm>
            <a:off x="539750" y="266700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0749" name="组合 43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29722" name="矩形 44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723" name="矩形 45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B862580-C64D-4F55-A5A6-66AE23B9A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34" y="727825"/>
            <a:ext cx="3816318" cy="21002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8D03C02-382A-4C13-864C-DEC15B8E172E}"/>
              </a:ext>
            </a:extLst>
          </p:cNvPr>
          <p:cNvSpPr txBox="1"/>
          <p:nvPr/>
        </p:nvSpPr>
        <p:spPr>
          <a:xfrm>
            <a:off x="4283976" y="1750754"/>
            <a:ext cx="388439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在实现个人中心页面时，主要依靠在登录时浏览器</a:t>
            </a:r>
            <a:endParaRPr lang="en-US" altLang="zh-CN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会话存储的当前用户的昵称以及用户名，通过用户名或</a:t>
            </a:r>
            <a:endParaRPr lang="en-US" altLang="zh-CN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者昵称便可以在后端通过</a:t>
            </a:r>
            <a:r>
              <a:rPr lang="en-US" altLang="zh-CN" sz="12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pymysql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使用</a:t>
            </a:r>
            <a:r>
              <a:rPr lang="en-US" altLang="zh-CN" sz="12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mysql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语句在后</a:t>
            </a:r>
            <a:endParaRPr lang="en-US" altLang="zh-CN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端代码中获取连接好的数据库中的有关该用户的任何信</a:t>
            </a:r>
            <a:endParaRPr lang="en-US" altLang="zh-CN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息。（配置方面通过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flask-</a:t>
            </a:r>
            <a:r>
              <a:rPr lang="en-US" altLang="zh-CN" sz="12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sqlalchemy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包进行配置。）</a:t>
            </a:r>
            <a:endParaRPr lang="en-US" altLang="zh-CN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在拿到需要的信息后返回前端由前端代码进行信息</a:t>
            </a:r>
            <a:endParaRPr lang="en-US" altLang="zh-CN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的展示。</a:t>
            </a:r>
            <a:endParaRPr lang="zh-CN" altLang="en-US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3C4BAD-63CE-4524-95FD-EB31E1B39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34" y="2951083"/>
            <a:ext cx="3816318" cy="156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9537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0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0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0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0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0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0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30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8" grpId="0" bldLvl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矩形 1"/>
          <p:cNvSpPr>
            <a:spLocks noChangeArrowheads="1"/>
          </p:cNvSpPr>
          <p:nvPr/>
        </p:nvSpPr>
        <p:spPr bwMode="auto">
          <a:xfrm>
            <a:off x="0" y="1350963"/>
            <a:ext cx="3228975" cy="1187450"/>
          </a:xfrm>
          <a:prstGeom prst="rect">
            <a:avLst/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23" name="文本框 2"/>
          <p:cNvSpPr>
            <a:spLocks noChangeArrowheads="1"/>
          </p:cNvSpPr>
          <p:nvPr/>
        </p:nvSpPr>
        <p:spPr bwMode="auto">
          <a:xfrm>
            <a:off x="1352550" y="1663700"/>
            <a:ext cx="167798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第五部分</a:t>
            </a:r>
          </a:p>
        </p:txBody>
      </p:sp>
      <p:sp>
        <p:nvSpPr>
          <p:cNvPr id="31748" name="TextBox 23"/>
          <p:cNvSpPr>
            <a:spLocks noChangeArrowheads="1"/>
          </p:cNvSpPr>
          <p:nvPr/>
        </p:nvSpPr>
        <p:spPr bwMode="auto">
          <a:xfrm>
            <a:off x="3773488" y="1827213"/>
            <a:ext cx="1432443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marL="2143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用户账号管理</a:t>
            </a:r>
          </a:p>
        </p:txBody>
      </p:sp>
      <p:sp>
        <p:nvSpPr>
          <p:cNvPr id="31749" name="TextBox 24"/>
          <p:cNvSpPr>
            <a:spLocks noChangeArrowheads="1"/>
          </p:cNvSpPr>
          <p:nvPr/>
        </p:nvSpPr>
        <p:spPr bwMode="auto">
          <a:xfrm>
            <a:off x="3773488" y="2154238"/>
            <a:ext cx="1073371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marL="2143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用户数据</a:t>
            </a:r>
          </a:p>
        </p:txBody>
      </p:sp>
      <p:grpSp>
        <p:nvGrpSpPr>
          <p:cNvPr id="31750" name="组合 11"/>
          <p:cNvGrpSpPr>
            <a:grpSpLocks/>
          </p:cNvGrpSpPr>
          <p:nvPr/>
        </p:nvGrpSpPr>
        <p:grpSpPr bwMode="auto">
          <a:xfrm>
            <a:off x="3773488" y="1247775"/>
            <a:ext cx="2017549" cy="530915"/>
            <a:chOff x="0" y="0"/>
            <a:chExt cx="2017522" cy="531606"/>
          </a:xfrm>
        </p:grpSpPr>
        <p:sp>
          <p:nvSpPr>
            <p:cNvPr id="30731" name="TextBox 4"/>
            <p:cNvSpPr>
              <a:spLocks noChangeArrowheads="1"/>
            </p:cNvSpPr>
            <p:nvPr/>
          </p:nvSpPr>
          <p:spPr bwMode="auto">
            <a:xfrm>
              <a:off x="0" y="0"/>
              <a:ext cx="1677360" cy="531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000" dirty="0">
                  <a:solidFill>
                    <a:srgbClr val="0E90BE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后台管理</a:t>
              </a:r>
            </a:p>
          </p:txBody>
        </p:sp>
        <p:sp>
          <p:nvSpPr>
            <p:cNvPr id="30732" name="文本框 8"/>
            <p:cNvSpPr>
              <a:spLocks noChangeArrowheads="1"/>
            </p:cNvSpPr>
            <p:nvPr/>
          </p:nvSpPr>
          <p:spPr bwMode="auto">
            <a:xfrm>
              <a:off x="1878960" y="83480"/>
              <a:ext cx="138562" cy="439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 sz="2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1753" name="矩形 9"/>
          <p:cNvSpPr>
            <a:spLocks noChangeArrowheads="1"/>
          </p:cNvSpPr>
          <p:nvPr/>
        </p:nvSpPr>
        <p:spPr bwMode="auto">
          <a:xfrm>
            <a:off x="3825875" y="3003550"/>
            <a:ext cx="5318125" cy="200025"/>
          </a:xfrm>
          <a:prstGeom prst="rect">
            <a:avLst/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754" name="矩形 10"/>
          <p:cNvSpPr>
            <a:spLocks noChangeArrowheads="1"/>
          </p:cNvSpPr>
          <p:nvPr/>
        </p:nvSpPr>
        <p:spPr bwMode="auto">
          <a:xfrm>
            <a:off x="3302000" y="1350963"/>
            <a:ext cx="306388" cy="1187450"/>
          </a:xfrm>
          <a:prstGeom prst="rect">
            <a:avLst/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755" name="TextBox 23"/>
          <p:cNvSpPr>
            <a:spLocks noChangeArrowheads="1"/>
          </p:cNvSpPr>
          <p:nvPr/>
        </p:nvSpPr>
        <p:spPr bwMode="auto">
          <a:xfrm>
            <a:off x="5929179" y="1863662"/>
            <a:ext cx="1073371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marL="2143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帖子管理</a:t>
            </a:r>
          </a:p>
        </p:txBody>
      </p:sp>
      <p:sp>
        <p:nvSpPr>
          <p:cNvPr id="31756" name="TextBox 24"/>
          <p:cNvSpPr>
            <a:spLocks noChangeArrowheads="1"/>
          </p:cNvSpPr>
          <p:nvPr/>
        </p:nvSpPr>
        <p:spPr bwMode="auto">
          <a:xfrm>
            <a:off x="5895975" y="2187575"/>
            <a:ext cx="1073371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marL="2143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发布公告</a:t>
            </a:r>
          </a:p>
        </p:txBody>
      </p:sp>
    </p:spTree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1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1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1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31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1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1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bldLvl="0" animBg="1" autoUpdateAnimBg="0"/>
      <p:bldP spid="31748" grpId="0" bldLvl="0" autoUpdateAnimBg="0"/>
      <p:bldP spid="31749" grpId="0" bldLvl="0" autoUpdateAnimBg="0"/>
      <p:bldP spid="31753" grpId="0" bldLvl="0" animBg="1" autoUpdateAnimBg="0"/>
      <p:bldP spid="31754" grpId="0" bldLvl="0" animBg="1" autoUpdateAnimBg="0"/>
      <p:bldP spid="31755" grpId="0" bldLvl="0" autoUpdateAnimBg="0"/>
      <p:bldP spid="31756" grpId="0" bldLvl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组合 1"/>
          <p:cNvGrpSpPr>
            <a:grpSpLocks/>
          </p:cNvGrpSpPr>
          <p:nvPr/>
        </p:nvGrpSpPr>
        <p:grpSpPr bwMode="auto">
          <a:xfrm>
            <a:off x="533306" y="709816"/>
            <a:ext cx="8039100" cy="881355"/>
            <a:chOff x="-19143" y="-206322"/>
            <a:chExt cx="8038391" cy="882000"/>
          </a:xfrm>
        </p:grpSpPr>
        <p:sp>
          <p:nvSpPr>
            <p:cNvPr id="31806" name="TextBox 30"/>
            <p:cNvSpPr>
              <a:spLocks noChangeArrowheads="1"/>
            </p:cNvSpPr>
            <p:nvPr/>
          </p:nvSpPr>
          <p:spPr bwMode="auto">
            <a:xfrm>
              <a:off x="-12700" y="306076"/>
              <a:ext cx="2452700" cy="369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1.</a:t>
              </a:r>
              <a:r>
                <a:rPr lang="zh-CN" altLang="en-US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获取所有用户名显示</a:t>
              </a:r>
            </a:p>
          </p:txBody>
        </p:sp>
        <p:sp>
          <p:nvSpPr>
            <p:cNvPr id="31807" name="TextBox 29"/>
            <p:cNvSpPr>
              <a:spLocks noChangeArrowheads="1"/>
            </p:cNvSpPr>
            <p:nvPr/>
          </p:nvSpPr>
          <p:spPr bwMode="auto">
            <a:xfrm>
              <a:off x="-19143" y="-206322"/>
              <a:ext cx="8038391" cy="345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rgbClr val="0C0C0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管理员统计用户名，并实施对用户的注销操作</a:t>
              </a:r>
              <a:endParaRPr lang="en-US" altLang="zh-CN" sz="14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2828" name="TextBox 108"/>
          <p:cNvSpPr>
            <a:spLocks noChangeArrowheads="1"/>
          </p:cNvSpPr>
          <p:nvPr/>
        </p:nvSpPr>
        <p:spPr bwMode="auto">
          <a:xfrm>
            <a:off x="539750" y="266700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用户账号管理</a:t>
            </a:r>
          </a:p>
        </p:txBody>
      </p:sp>
      <p:grpSp>
        <p:nvGrpSpPr>
          <p:cNvPr id="32829" name="组合 6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31804" name="矩形 7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805" name="矩形 8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335825F-AA33-5F37-8420-0865F47A8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724" y="22890"/>
            <a:ext cx="4448659" cy="24205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73ED06C-311A-F15F-0A9B-0E992C5A1D4E}"/>
              </a:ext>
            </a:extLst>
          </p:cNvPr>
          <p:cNvSpPr txBox="1"/>
          <p:nvPr/>
        </p:nvSpPr>
        <p:spPr>
          <a:xfrm>
            <a:off x="804918" y="1779684"/>
            <a:ext cx="3076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7030A0"/>
                </a:solidFill>
              </a:rPr>
              <a:t>a.</a:t>
            </a:r>
            <a:r>
              <a:rPr lang="zh-CN" altLang="en-US" sz="1400" dirty="0">
                <a:solidFill>
                  <a:srgbClr val="7030A0"/>
                </a:solidFill>
              </a:rPr>
              <a:t>设计存储过程</a:t>
            </a:r>
            <a:r>
              <a:rPr lang="en-US" altLang="zh-CN" sz="1400" dirty="0">
                <a:solidFill>
                  <a:srgbClr val="7030A0"/>
                </a:solidFill>
              </a:rPr>
              <a:t>,</a:t>
            </a:r>
            <a:r>
              <a:rPr lang="zh-CN" altLang="en-US" sz="1400" dirty="0">
                <a:solidFill>
                  <a:srgbClr val="7030A0"/>
                </a:solidFill>
              </a:rPr>
              <a:t>用户获取所有用户名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745F60-43F7-D5C2-8F7D-09C127BF8B69}"/>
              </a:ext>
            </a:extLst>
          </p:cNvPr>
          <p:cNvSpPr txBox="1"/>
          <p:nvPr/>
        </p:nvSpPr>
        <p:spPr>
          <a:xfrm>
            <a:off x="804918" y="2294361"/>
            <a:ext cx="3026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7030A0"/>
                </a:solidFill>
              </a:rPr>
              <a:t>b.</a:t>
            </a:r>
            <a:r>
              <a:rPr lang="zh-CN" altLang="en-US" sz="1400" dirty="0">
                <a:solidFill>
                  <a:srgbClr val="7030A0"/>
                </a:solidFill>
              </a:rPr>
              <a:t>后台调用存储过程，并返回给前端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3D2C347-14C7-02D0-05D1-1B025475D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934" y="2517268"/>
            <a:ext cx="4372449" cy="2341376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28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28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2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32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95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28" grpId="0" bldLvl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5" name="组合 2"/>
          <p:cNvGrpSpPr>
            <a:grpSpLocks/>
          </p:cNvGrpSpPr>
          <p:nvPr/>
        </p:nvGrpSpPr>
        <p:grpSpPr bwMode="auto">
          <a:xfrm>
            <a:off x="6024681" y="699594"/>
            <a:ext cx="2946400" cy="4146550"/>
            <a:chOff x="0" y="0"/>
            <a:chExt cx="2947767" cy="4146328"/>
          </a:xfrm>
        </p:grpSpPr>
        <p:grpSp>
          <p:nvGrpSpPr>
            <p:cNvPr id="32783" name="组合 1"/>
            <p:cNvGrpSpPr>
              <a:grpSpLocks/>
            </p:cNvGrpSpPr>
            <p:nvPr/>
          </p:nvGrpSpPr>
          <p:grpSpPr bwMode="auto">
            <a:xfrm>
              <a:off x="0" y="0"/>
              <a:ext cx="2947767" cy="4146328"/>
              <a:chOff x="0" y="0"/>
              <a:chExt cx="2947767" cy="4146328"/>
            </a:xfrm>
          </p:grpSpPr>
          <p:sp>
            <p:nvSpPr>
              <p:cNvPr id="32800" name="Freeform 5"/>
              <p:cNvSpPr>
                <a:spLocks noChangeArrowheads="1"/>
              </p:cNvSpPr>
              <p:nvPr/>
            </p:nvSpPr>
            <p:spPr bwMode="auto">
              <a:xfrm>
                <a:off x="248391" y="0"/>
                <a:ext cx="2590145" cy="1192575"/>
              </a:xfrm>
              <a:custGeom>
                <a:avLst/>
                <a:gdLst>
                  <a:gd name="T0" fmla="*/ 2147483646 w 1175"/>
                  <a:gd name="T1" fmla="*/ 1890282076 h 541"/>
                  <a:gd name="T2" fmla="*/ 2147483646 w 1175"/>
                  <a:gd name="T3" fmla="*/ 505371842 h 541"/>
                  <a:gd name="T4" fmla="*/ 0 w 1175"/>
                  <a:gd name="T5" fmla="*/ 2147483646 h 541"/>
                  <a:gd name="T6" fmla="*/ 2147483646 w 1175"/>
                  <a:gd name="T7" fmla="*/ 2147483646 h 541"/>
                  <a:gd name="T8" fmla="*/ 2147483646 w 1175"/>
                  <a:gd name="T9" fmla="*/ 1890282076 h 5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5"/>
                  <a:gd name="T16" fmla="*/ 0 h 541"/>
                  <a:gd name="T17" fmla="*/ 1175 w 1175"/>
                  <a:gd name="T18" fmla="*/ 541 h 5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5" h="541">
                    <a:moveTo>
                      <a:pt x="1118" y="389"/>
                    </a:moveTo>
                    <a:cubicBezTo>
                      <a:pt x="895" y="0"/>
                      <a:pt x="456" y="104"/>
                      <a:pt x="456" y="104"/>
                    </a:cubicBezTo>
                    <a:cubicBezTo>
                      <a:pt x="126" y="200"/>
                      <a:pt x="25" y="389"/>
                      <a:pt x="0" y="541"/>
                    </a:cubicBezTo>
                    <a:cubicBezTo>
                      <a:pt x="1175" y="541"/>
                      <a:pt x="1175" y="541"/>
                      <a:pt x="1175" y="541"/>
                    </a:cubicBezTo>
                    <a:cubicBezTo>
                      <a:pt x="1150" y="449"/>
                      <a:pt x="1118" y="389"/>
                      <a:pt x="1118" y="3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1" name="Freeform 6"/>
              <p:cNvSpPr>
                <a:spLocks noChangeArrowheads="1"/>
              </p:cNvSpPr>
              <p:nvPr/>
            </p:nvSpPr>
            <p:spPr bwMode="auto">
              <a:xfrm>
                <a:off x="17956" y="1192575"/>
                <a:ext cx="2929811" cy="984584"/>
              </a:xfrm>
              <a:custGeom>
                <a:avLst/>
                <a:gdLst>
                  <a:gd name="T0" fmla="*/ 572608430 w 1330"/>
                  <a:gd name="T1" fmla="*/ 1091623920 h 447"/>
                  <a:gd name="T2" fmla="*/ 494966235 w 1330"/>
                  <a:gd name="T3" fmla="*/ 1363316240 h 447"/>
                  <a:gd name="T4" fmla="*/ 38821097 w 1330"/>
                  <a:gd name="T5" fmla="*/ 2105622091 h 447"/>
                  <a:gd name="T6" fmla="*/ 0 w 1330"/>
                  <a:gd name="T7" fmla="*/ 2147483646 h 447"/>
                  <a:gd name="T8" fmla="*/ 2147483646 w 1330"/>
                  <a:gd name="T9" fmla="*/ 2147483646 h 447"/>
                  <a:gd name="T10" fmla="*/ 2147483646 w 1330"/>
                  <a:gd name="T11" fmla="*/ 0 h 447"/>
                  <a:gd name="T12" fmla="*/ 509524973 w 1330"/>
                  <a:gd name="T13" fmla="*/ 0 h 447"/>
                  <a:gd name="T14" fmla="*/ 572608430 w 1330"/>
                  <a:gd name="T15" fmla="*/ 1091623920 h 44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30"/>
                  <a:gd name="T25" fmla="*/ 0 h 447"/>
                  <a:gd name="T26" fmla="*/ 1330 w 1330"/>
                  <a:gd name="T27" fmla="*/ 447 h 44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30" h="447">
                    <a:moveTo>
                      <a:pt x="118" y="225"/>
                    </a:moveTo>
                    <a:cubicBezTo>
                      <a:pt x="121" y="237"/>
                      <a:pt x="116" y="242"/>
                      <a:pt x="102" y="281"/>
                    </a:cubicBezTo>
                    <a:cubicBezTo>
                      <a:pt x="89" y="321"/>
                      <a:pt x="18" y="422"/>
                      <a:pt x="8" y="434"/>
                    </a:cubicBezTo>
                    <a:cubicBezTo>
                      <a:pt x="5" y="438"/>
                      <a:pt x="2" y="442"/>
                      <a:pt x="0" y="447"/>
                    </a:cubicBezTo>
                    <a:cubicBezTo>
                      <a:pt x="1250" y="447"/>
                      <a:pt x="1250" y="447"/>
                      <a:pt x="1250" y="447"/>
                    </a:cubicBezTo>
                    <a:cubicBezTo>
                      <a:pt x="1330" y="289"/>
                      <a:pt x="1311" y="119"/>
                      <a:pt x="1280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85" y="125"/>
                      <a:pt x="118" y="225"/>
                      <a:pt x="118" y="225"/>
                    </a:cubicBezTo>
                  </a:path>
                </a:pathLst>
              </a:custGeom>
              <a:solidFill>
                <a:srgbClr val="5053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2" name="Freeform 7"/>
              <p:cNvSpPr>
                <a:spLocks noChangeArrowheads="1"/>
              </p:cNvSpPr>
              <p:nvPr/>
            </p:nvSpPr>
            <p:spPr bwMode="auto">
              <a:xfrm>
                <a:off x="0" y="2177159"/>
                <a:ext cx="2772697" cy="984584"/>
              </a:xfrm>
              <a:custGeom>
                <a:avLst/>
                <a:gdLst>
                  <a:gd name="T0" fmla="*/ 4857730 w 1258"/>
                  <a:gd name="T1" fmla="*/ 121291057 h 447"/>
                  <a:gd name="T2" fmla="*/ 97156802 w 1258"/>
                  <a:gd name="T3" fmla="*/ 315357630 h 447"/>
                  <a:gd name="T4" fmla="*/ 568367620 w 1258"/>
                  <a:gd name="T5" fmla="*/ 388133145 h 447"/>
                  <a:gd name="T6" fmla="*/ 636378043 w 1258"/>
                  <a:gd name="T7" fmla="*/ 528831740 h 447"/>
                  <a:gd name="T8" fmla="*/ 534363511 w 1258"/>
                  <a:gd name="T9" fmla="*/ 630715259 h 447"/>
                  <a:gd name="T10" fmla="*/ 485784008 w 1258"/>
                  <a:gd name="T11" fmla="*/ 732600981 h 447"/>
                  <a:gd name="T12" fmla="*/ 534363511 w 1258"/>
                  <a:gd name="T13" fmla="*/ 849041805 h 447"/>
                  <a:gd name="T14" fmla="*/ 670382152 w 1258"/>
                  <a:gd name="T15" fmla="*/ 1047958610 h 447"/>
                  <a:gd name="T16" fmla="*/ 631520313 w 1258"/>
                  <a:gd name="T17" fmla="*/ 1106179023 h 447"/>
                  <a:gd name="T18" fmla="*/ 592656270 w 1258"/>
                  <a:gd name="T19" fmla="*/ 1193509641 h 447"/>
                  <a:gd name="T20" fmla="*/ 602371729 w 1258"/>
                  <a:gd name="T21" fmla="*/ 1324503366 h 447"/>
                  <a:gd name="T22" fmla="*/ 825833916 w 1258"/>
                  <a:gd name="T23" fmla="*/ 1528272606 h 447"/>
                  <a:gd name="T24" fmla="*/ 830691646 w 1258"/>
                  <a:gd name="T25" fmla="*/ 1596195686 h 447"/>
                  <a:gd name="T26" fmla="*/ 869553485 w 1258"/>
                  <a:gd name="T27" fmla="*/ 2147483646 h 447"/>
                  <a:gd name="T28" fmla="*/ 2147483646 w 1258"/>
                  <a:gd name="T29" fmla="*/ 2147483646 h 447"/>
                  <a:gd name="T30" fmla="*/ 2147483646 w 1258"/>
                  <a:gd name="T31" fmla="*/ 1605900557 h 447"/>
                  <a:gd name="T32" fmla="*/ 2147483646 w 1258"/>
                  <a:gd name="T33" fmla="*/ 490018866 h 447"/>
                  <a:gd name="T34" fmla="*/ 2147483646 w 1258"/>
                  <a:gd name="T35" fmla="*/ 0 h 447"/>
                  <a:gd name="T36" fmla="*/ 38861839 w 1258"/>
                  <a:gd name="T37" fmla="*/ 0 h 447"/>
                  <a:gd name="T38" fmla="*/ 4857730 w 1258"/>
                  <a:gd name="T39" fmla="*/ 121291057 h 44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258"/>
                  <a:gd name="T61" fmla="*/ 0 h 447"/>
                  <a:gd name="T62" fmla="*/ 1258 w 1258"/>
                  <a:gd name="T63" fmla="*/ 447 h 447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258" h="447">
                    <a:moveTo>
                      <a:pt x="1" y="25"/>
                    </a:moveTo>
                    <a:cubicBezTo>
                      <a:pt x="0" y="43"/>
                      <a:pt x="7" y="58"/>
                      <a:pt x="20" y="65"/>
                    </a:cubicBezTo>
                    <a:cubicBezTo>
                      <a:pt x="33" y="73"/>
                      <a:pt x="117" y="80"/>
                      <a:pt x="117" y="80"/>
                    </a:cubicBezTo>
                    <a:cubicBezTo>
                      <a:pt x="131" y="109"/>
                      <a:pt x="131" y="109"/>
                      <a:pt x="131" y="109"/>
                    </a:cubicBezTo>
                    <a:cubicBezTo>
                      <a:pt x="131" y="109"/>
                      <a:pt x="117" y="122"/>
                      <a:pt x="110" y="130"/>
                    </a:cubicBezTo>
                    <a:cubicBezTo>
                      <a:pt x="104" y="139"/>
                      <a:pt x="102" y="143"/>
                      <a:pt x="100" y="151"/>
                    </a:cubicBezTo>
                    <a:cubicBezTo>
                      <a:pt x="99" y="160"/>
                      <a:pt x="105" y="169"/>
                      <a:pt x="110" y="175"/>
                    </a:cubicBezTo>
                    <a:cubicBezTo>
                      <a:pt x="114" y="182"/>
                      <a:pt x="138" y="216"/>
                      <a:pt x="138" y="216"/>
                    </a:cubicBezTo>
                    <a:cubicBezTo>
                      <a:pt x="138" y="216"/>
                      <a:pt x="134" y="222"/>
                      <a:pt x="130" y="228"/>
                    </a:cubicBezTo>
                    <a:cubicBezTo>
                      <a:pt x="125" y="235"/>
                      <a:pt x="122" y="246"/>
                      <a:pt x="122" y="246"/>
                    </a:cubicBezTo>
                    <a:cubicBezTo>
                      <a:pt x="119" y="254"/>
                      <a:pt x="119" y="263"/>
                      <a:pt x="124" y="273"/>
                    </a:cubicBezTo>
                    <a:cubicBezTo>
                      <a:pt x="130" y="282"/>
                      <a:pt x="165" y="309"/>
                      <a:pt x="170" y="315"/>
                    </a:cubicBezTo>
                    <a:cubicBezTo>
                      <a:pt x="174" y="322"/>
                      <a:pt x="171" y="329"/>
                      <a:pt x="171" y="329"/>
                    </a:cubicBezTo>
                    <a:cubicBezTo>
                      <a:pt x="154" y="381"/>
                      <a:pt x="165" y="422"/>
                      <a:pt x="179" y="447"/>
                    </a:cubicBezTo>
                    <a:cubicBezTo>
                      <a:pt x="1116" y="447"/>
                      <a:pt x="1116" y="447"/>
                      <a:pt x="1116" y="447"/>
                    </a:cubicBezTo>
                    <a:cubicBezTo>
                      <a:pt x="1100" y="402"/>
                      <a:pt x="1088" y="361"/>
                      <a:pt x="1083" y="331"/>
                    </a:cubicBezTo>
                    <a:cubicBezTo>
                      <a:pt x="1068" y="232"/>
                      <a:pt x="1190" y="101"/>
                      <a:pt x="1190" y="101"/>
                    </a:cubicBezTo>
                    <a:cubicBezTo>
                      <a:pt x="1218" y="68"/>
                      <a:pt x="1240" y="34"/>
                      <a:pt x="125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7"/>
                      <a:pt x="2" y="14"/>
                      <a:pt x="1" y="25"/>
                    </a:cubicBezTo>
                  </a:path>
                </a:pathLst>
              </a:custGeom>
              <a:solidFill>
                <a:srgbClr val="5053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3" name="Freeform 8"/>
              <p:cNvSpPr>
                <a:spLocks noChangeArrowheads="1"/>
              </p:cNvSpPr>
              <p:nvPr/>
            </p:nvSpPr>
            <p:spPr bwMode="auto">
              <a:xfrm>
                <a:off x="395031" y="3161744"/>
                <a:ext cx="2471934" cy="984584"/>
              </a:xfrm>
              <a:custGeom>
                <a:avLst/>
                <a:gdLst>
                  <a:gd name="T0" fmla="*/ 106784464 w 1122"/>
                  <a:gd name="T1" fmla="*/ 140698595 h 447"/>
                  <a:gd name="T2" fmla="*/ 1412476747 w 1122"/>
                  <a:gd name="T3" fmla="*/ 63070645 h 447"/>
                  <a:gd name="T4" fmla="*/ 1732830140 w 1122"/>
                  <a:gd name="T5" fmla="*/ 1101326587 h 447"/>
                  <a:gd name="T6" fmla="*/ 1713415985 w 1122"/>
                  <a:gd name="T7" fmla="*/ 1101326587 h 447"/>
                  <a:gd name="T8" fmla="*/ 679541707 w 1122"/>
                  <a:gd name="T9" fmla="*/ 2147483646 h 447"/>
                  <a:gd name="T10" fmla="*/ 2147483646 w 1122"/>
                  <a:gd name="T11" fmla="*/ 2147483646 h 447"/>
                  <a:gd name="T12" fmla="*/ 2147483646 w 1122"/>
                  <a:gd name="T13" fmla="*/ 2147483646 h 447"/>
                  <a:gd name="T14" fmla="*/ 2147483646 w 1122"/>
                  <a:gd name="T15" fmla="*/ 1086771484 h 447"/>
                  <a:gd name="T16" fmla="*/ 2147483646 w 1122"/>
                  <a:gd name="T17" fmla="*/ 0 h 447"/>
                  <a:gd name="T18" fmla="*/ 0 w 1122"/>
                  <a:gd name="T19" fmla="*/ 0 h 447"/>
                  <a:gd name="T20" fmla="*/ 106784464 w 1122"/>
                  <a:gd name="T21" fmla="*/ 140698595 h 44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122"/>
                  <a:gd name="T34" fmla="*/ 0 h 447"/>
                  <a:gd name="T35" fmla="*/ 1122 w 1122"/>
                  <a:gd name="T36" fmla="*/ 447 h 44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122" h="447">
                    <a:moveTo>
                      <a:pt x="22" y="29"/>
                    </a:moveTo>
                    <a:cubicBezTo>
                      <a:pt x="73" y="71"/>
                      <a:pt x="257" y="9"/>
                      <a:pt x="291" y="13"/>
                    </a:cubicBezTo>
                    <a:cubicBezTo>
                      <a:pt x="316" y="17"/>
                      <a:pt x="345" y="158"/>
                      <a:pt x="357" y="227"/>
                    </a:cubicBezTo>
                    <a:cubicBezTo>
                      <a:pt x="353" y="227"/>
                      <a:pt x="353" y="227"/>
                      <a:pt x="353" y="227"/>
                    </a:cubicBezTo>
                    <a:cubicBezTo>
                      <a:pt x="353" y="227"/>
                      <a:pt x="194" y="418"/>
                      <a:pt x="140" y="447"/>
                    </a:cubicBezTo>
                    <a:cubicBezTo>
                      <a:pt x="1055" y="447"/>
                      <a:pt x="1055" y="447"/>
                      <a:pt x="1055" y="447"/>
                    </a:cubicBezTo>
                    <a:cubicBezTo>
                      <a:pt x="1122" y="447"/>
                      <a:pt x="1122" y="447"/>
                      <a:pt x="1122" y="447"/>
                    </a:cubicBezTo>
                    <a:cubicBezTo>
                      <a:pt x="1038" y="224"/>
                      <a:pt x="1038" y="224"/>
                      <a:pt x="1038" y="224"/>
                    </a:cubicBezTo>
                    <a:cubicBezTo>
                      <a:pt x="1004" y="162"/>
                      <a:pt x="965" y="76"/>
                      <a:pt x="93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15"/>
                      <a:pt x="18" y="25"/>
                      <a:pt x="22" y="29"/>
                    </a:cubicBezTo>
                    <a:close/>
                  </a:path>
                </a:pathLst>
              </a:custGeom>
              <a:solidFill>
                <a:srgbClr val="5053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2785" name="Freeform 11"/>
            <p:cNvSpPr>
              <a:spLocks noChangeArrowheads="1"/>
            </p:cNvSpPr>
            <p:nvPr/>
          </p:nvSpPr>
          <p:spPr bwMode="auto">
            <a:xfrm>
              <a:off x="1632494" y="544664"/>
              <a:ext cx="550649" cy="471344"/>
            </a:xfrm>
            <a:custGeom>
              <a:avLst/>
              <a:gdLst>
                <a:gd name="T0" fmla="*/ 620982295 w 250"/>
                <a:gd name="T1" fmla="*/ 1013898387 h 214"/>
                <a:gd name="T2" fmla="*/ 553063045 w 250"/>
                <a:gd name="T3" fmla="*/ 868363218 h 214"/>
                <a:gd name="T4" fmla="*/ 451181967 w 250"/>
                <a:gd name="T5" fmla="*/ 834404425 h 214"/>
                <a:gd name="T6" fmla="*/ 354155411 w 250"/>
                <a:gd name="T7" fmla="*/ 824702227 h 214"/>
                <a:gd name="T8" fmla="*/ 266829087 w 250"/>
                <a:gd name="T9" fmla="*/ 722828049 h 214"/>
                <a:gd name="T10" fmla="*/ 97028759 w 250"/>
                <a:gd name="T11" fmla="*/ 601547274 h 214"/>
                <a:gd name="T12" fmla="*/ 53366698 w 250"/>
                <a:gd name="T13" fmla="*/ 494820896 h 214"/>
                <a:gd name="T14" fmla="*/ 24257190 w 250"/>
                <a:gd name="T15" fmla="*/ 358987925 h 214"/>
                <a:gd name="T16" fmla="*/ 63069134 w 250"/>
                <a:gd name="T17" fmla="*/ 286220340 h 214"/>
                <a:gd name="T18" fmla="*/ 87326324 w 250"/>
                <a:gd name="T19" fmla="*/ 208600556 h 214"/>
                <a:gd name="T20" fmla="*/ 310491148 w 250"/>
                <a:gd name="T21" fmla="*/ 77619785 h 214"/>
                <a:gd name="T22" fmla="*/ 509400985 w 250"/>
                <a:gd name="T23" fmla="*/ 38808791 h 214"/>
                <a:gd name="T24" fmla="*/ 606429744 w 250"/>
                <a:gd name="T25" fmla="*/ 33958793 h 214"/>
                <a:gd name="T26" fmla="*/ 698606184 w 250"/>
                <a:gd name="T27" fmla="*/ 53363189 h 214"/>
                <a:gd name="T28" fmla="*/ 810189697 w 250"/>
                <a:gd name="T29" fmla="*/ 58215389 h 214"/>
                <a:gd name="T30" fmla="*/ 916920891 w 250"/>
                <a:gd name="T31" fmla="*/ 87321982 h 214"/>
                <a:gd name="T32" fmla="*/ 1033354521 w 250"/>
                <a:gd name="T33" fmla="*/ 135832971 h 214"/>
                <a:gd name="T34" fmla="*/ 1125530961 w 250"/>
                <a:gd name="T35" fmla="*/ 242559349 h 214"/>
                <a:gd name="T36" fmla="*/ 1159490586 w 250"/>
                <a:gd name="T37" fmla="*/ 329881331 h 214"/>
                <a:gd name="T38" fmla="*/ 1188600095 w 250"/>
                <a:gd name="T39" fmla="*/ 470566503 h 214"/>
                <a:gd name="T40" fmla="*/ 1198302530 w 250"/>
                <a:gd name="T41" fmla="*/ 553036285 h 214"/>
                <a:gd name="T42" fmla="*/ 1178897660 w 250"/>
                <a:gd name="T43" fmla="*/ 611249471 h 214"/>
                <a:gd name="T44" fmla="*/ 1169195224 w 250"/>
                <a:gd name="T45" fmla="*/ 693721456 h 214"/>
                <a:gd name="T46" fmla="*/ 1052759392 w 250"/>
                <a:gd name="T47" fmla="*/ 747082443 h 214"/>
                <a:gd name="T48" fmla="*/ 970285387 w 250"/>
                <a:gd name="T49" fmla="*/ 941130803 h 214"/>
                <a:gd name="T50" fmla="*/ 761675318 w 250"/>
                <a:gd name="T51" fmla="*/ 941130803 h 214"/>
                <a:gd name="T52" fmla="*/ 785932507 w 250"/>
                <a:gd name="T53" fmla="*/ 1009048390 h 214"/>
                <a:gd name="T54" fmla="*/ 679199110 w 250"/>
                <a:gd name="T55" fmla="*/ 1038154983 h 214"/>
                <a:gd name="T56" fmla="*/ 620982295 w 250"/>
                <a:gd name="T57" fmla="*/ 1013898387 h 2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50"/>
                <a:gd name="T88" fmla="*/ 0 h 214"/>
                <a:gd name="T89" fmla="*/ 250 w 250"/>
                <a:gd name="T90" fmla="*/ 214 h 21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50" h="214">
                  <a:moveTo>
                    <a:pt x="128" y="209"/>
                  </a:moveTo>
                  <a:cubicBezTo>
                    <a:pt x="114" y="179"/>
                    <a:pt x="114" y="179"/>
                    <a:pt x="114" y="179"/>
                  </a:cubicBezTo>
                  <a:cubicBezTo>
                    <a:pt x="114" y="179"/>
                    <a:pt x="102" y="172"/>
                    <a:pt x="93" y="172"/>
                  </a:cubicBezTo>
                  <a:cubicBezTo>
                    <a:pt x="84" y="172"/>
                    <a:pt x="85" y="176"/>
                    <a:pt x="73" y="170"/>
                  </a:cubicBezTo>
                  <a:cubicBezTo>
                    <a:pt x="60" y="164"/>
                    <a:pt x="57" y="153"/>
                    <a:pt x="55" y="149"/>
                  </a:cubicBezTo>
                  <a:cubicBezTo>
                    <a:pt x="53" y="145"/>
                    <a:pt x="26" y="129"/>
                    <a:pt x="20" y="124"/>
                  </a:cubicBezTo>
                  <a:cubicBezTo>
                    <a:pt x="14" y="119"/>
                    <a:pt x="10" y="105"/>
                    <a:pt x="11" y="102"/>
                  </a:cubicBezTo>
                  <a:cubicBezTo>
                    <a:pt x="13" y="100"/>
                    <a:pt x="0" y="85"/>
                    <a:pt x="5" y="74"/>
                  </a:cubicBezTo>
                  <a:cubicBezTo>
                    <a:pt x="9" y="63"/>
                    <a:pt x="13" y="59"/>
                    <a:pt x="13" y="59"/>
                  </a:cubicBezTo>
                  <a:cubicBezTo>
                    <a:pt x="13" y="59"/>
                    <a:pt x="5" y="56"/>
                    <a:pt x="18" y="43"/>
                  </a:cubicBezTo>
                  <a:cubicBezTo>
                    <a:pt x="31" y="31"/>
                    <a:pt x="49" y="10"/>
                    <a:pt x="64" y="16"/>
                  </a:cubicBezTo>
                  <a:cubicBezTo>
                    <a:pt x="64" y="16"/>
                    <a:pt x="91" y="0"/>
                    <a:pt x="105" y="8"/>
                  </a:cubicBezTo>
                  <a:cubicBezTo>
                    <a:pt x="119" y="16"/>
                    <a:pt x="117" y="7"/>
                    <a:pt x="125" y="7"/>
                  </a:cubicBezTo>
                  <a:cubicBezTo>
                    <a:pt x="134" y="7"/>
                    <a:pt x="139" y="7"/>
                    <a:pt x="144" y="11"/>
                  </a:cubicBezTo>
                  <a:cubicBezTo>
                    <a:pt x="148" y="14"/>
                    <a:pt x="156" y="7"/>
                    <a:pt x="167" y="12"/>
                  </a:cubicBezTo>
                  <a:cubicBezTo>
                    <a:pt x="178" y="17"/>
                    <a:pt x="189" y="18"/>
                    <a:pt x="189" y="18"/>
                  </a:cubicBezTo>
                  <a:cubicBezTo>
                    <a:pt x="189" y="18"/>
                    <a:pt x="204" y="18"/>
                    <a:pt x="213" y="28"/>
                  </a:cubicBezTo>
                  <a:cubicBezTo>
                    <a:pt x="222" y="38"/>
                    <a:pt x="225" y="43"/>
                    <a:pt x="232" y="50"/>
                  </a:cubicBezTo>
                  <a:cubicBezTo>
                    <a:pt x="239" y="58"/>
                    <a:pt x="233" y="60"/>
                    <a:pt x="239" y="68"/>
                  </a:cubicBezTo>
                  <a:cubicBezTo>
                    <a:pt x="245" y="75"/>
                    <a:pt x="245" y="88"/>
                    <a:pt x="245" y="97"/>
                  </a:cubicBezTo>
                  <a:cubicBezTo>
                    <a:pt x="245" y="107"/>
                    <a:pt x="245" y="108"/>
                    <a:pt x="247" y="114"/>
                  </a:cubicBezTo>
                  <a:cubicBezTo>
                    <a:pt x="250" y="121"/>
                    <a:pt x="243" y="126"/>
                    <a:pt x="243" y="126"/>
                  </a:cubicBezTo>
                  <a:cubicBezTo>
                    <a:pt x="243" y="126"/>
                    <a:pt x="249" y="133"/>
                    <a:pt x="241" y="143"/>
                  </a:cubicBezTo>
                  <a:cubicBezTo>
                    <a:pt x="232" y="153"/>
                    <a:pt x="217" y="154"/>
                    <a:pt x="217" y="154"/>
                  </a:cubicBezTo>
                  <a:cubicBezTo>
                    <a:pt x="217" y="154"/>
                    <a:pt x="215" y="190"/>
                    <a:pt x="200" y="194"/>
                  </a:cubicBezTo>
                  <a:cubicBezTo>
                    <a:pt x="185" y="199"/>
                    <a:pt x="157" y="194"/>
                    <a:pt x="157" y="194"/>
                  </a:cubicBezTo>
                  <a:cubicBezTo>
                    <a:pt x="157" y="194"/>
                    <a:pt x="163" y="204"/>
                    <a:pt x="162" y="208"/>
                  </a:cubicBezTo>
                  <a:cubicBezTo>
                    <a:pt x="161" y="212"/>
                    <a:pt x="145" y="214"/>
                    <a:pt x="140" y="214"/>
                  </a:cubicBezTo>
                  <a:cubicBezTo>
                    <a:pt x="136" y="214"/>
                    <a:pt x="128" y="209"/>
                    <a:pt x="128" y="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6" name="Freeform 12"/>
            <p:cNvSpPr>
              <a:spLocks noEditPoints="1" noChangeArrowheads="1"/>
            </p:cNvSpPr>
            <p:nvPr/>
          </p:nvSpPr>
          <p:spPr bwMode="auto">
            <a:xfrm>
              <a:off x="1611546" y="535686"/>
              <a:ext cx="594042" cy="501271"/>
            </a:xfrm>
            <a:custGeom>
              <a:avLst/>
              <a:gdLst>
                <a:gd name="T0" fmla="*/ 1244055957 w 270"/>
                <a:gd name="T1" fmla="*/ 319021616 h 228"/>
                <a:gd name="T2" fmla="*/ 1181127108 w 270"/>
                <a:gd name="T3" fmla="*/ 193345501 h 228"/>
                <a:gd name="T4" fmla="*/ 881003889 w 270"/>
                <a:gd name="T5" fmla="*/ 33835793 h 228"/>
                <a:gd name="T6" fmla="*/ 764829075 w 270"/>
                <a:gd name="T7" fmla="*/ 24168737 h 228"/>
                <a:gd name="T8" fmla="*/ 580882870 w 270"/>
                <a:gd name="T9" fmla="*/ 14501682 h 228"/>
                <a:gd name="T10" fmla="*/ 329167473 w 270"/>
                <a:gd name="T11" fmla="*/ 43502848 h 228"/>
                <a:gd name="T12" fmla="*/ 53248165 w 270"/>
                <a:gd name="T13" fmla="*/ 299687506 h 228"/>
                <a:gd name="T14" fmla="*/ 53248165 w 270"/>
                <a:gd name="T15" fmla="*/ 512367117 h 228"/>
                <a:gd name="T16" fmla="*/ 183946205 w 270"/>
                <a:gd name="T17" fmla="*/ 705712619 h 228"/>
                <a:gd name="T18" fmla="*/ 450182629 w 270"/>
                <a:gd name="T19" fmla="*/ 903892747 h 228"/>
                <a:gd name="T20" fmla="*/ 561519301 w 270"/>
                <a:gd name="T21" fmla="*/ 923226857 h 228"/>
                <a:gd name="T22" fmla="*/ 726101937 w 270"/>
                <a:gd name="T23" fmla="*/ 1102072875 h 228"/>
                <a:gd name="T24" fmla="*/ 929411711 w 270"/>
                <a:gd name="T25" fmla="*/ 1019901806 h 228"/>
                <a:gd name="T26" fmla="*/ 1253736642 w 270"/>
                <a:gd name="T27" fmla="*/ 744383038 h 228"/>
                <a:gd name="T28" fmla="*/ 580882870 w 270"/>
                <a:gd name="T29" fmla="*/ 792718314 h 228"/>
                <a:gd name="T30" fmla="*/ 759986533 w 270"/>
                <a:gd name="T31" fmla="*/ 720214301 h 228"/>
                <a:gd name="T32" fmla="*/ 576042527 w 270"/>
                <a:gd name="T33" fmla="*/ 816887051 h 228"/>
                <a:gd name="T34" fmla="*/ 1123038601 w 270"/>
                <a:gd name="T35" fmla="*/ 705712619 h 228"/>
                <a:gd name="T36" fmla="*/ 808394355 w 270"/>
                <a:gd name="T37" fmla="*/ 787885886 h 228"/>
                <a:gd name="T38" fmla="*/ 968136649 w 270"/>
                <a:gd name="T39" fmla="*/ 681546080 h 228"/>
                <a:gd name="T40" fmla="*/ 866482862 w 270"/>
                <a:gd name="T41" fmla="*/ 589705757 h 228"/>
                <a:gd name="T42" fmla="*/ 798713671 w 270"/>
                <a:gd name="T43" fmla="*/ 415694367 h 228"/>
                <a:gd name="T44" fmla="*/ 832598266 w 270"/>
                <a:gd name="T45" fmla="*/ 647710287 h 228"/>
                <a:gd name="T46" fmla="*/ 522794363 w 270"/>
                <a:gd name="T47" fmla="*/ 758882521 h 228"/>
                <a:gd name="T48" fmla="*/ 455025171 w 270"/>
                <a:gd name="T49" fmla="*/ 802385369 h 228"/>
                <a:gd name="T50" fmla="*/ 363052069 w 270"/>
                <a:gd name="T51" fmla="*/ 725048927 h 228"/>
                <a:gd name="T52" fmla="*/ 401777006 w 270"/>
                <a:gd name="T53" fmla="*/ 667044398 h 228"/>
                <a:gd name="T54" fmla="*/ 338848157 w 270"/>
                <a:gd name="T55" fmla="*/ 633208605 h 228"/>
                <a:gd name="T56" fmla="*/ 304963562 w 270"/>
                <a:gd name="T57" fmla="*/ 473698896 h 228"/>
                <a:gd name="T58" fmla="*/ 271078966 w 270"/>
                <a:gd name="T59" fmla="*/ 642875660 h 228"/>
                <a:gd name="T60" fmla="*/ 150061610 w 270"/>
                <a:gd name="T61" fmla="*/ 526868799 h 228"/>
                <a:gd name="T62" fmla="*/ 140380925 w 270"/>
                <a:gd name="T63" fmla="*/ 348022782 h 228"/>
                <a:gd name="T64" fmla="*/ 334007815 w 270"/>
                <a:gd name="T65" fmla="*/ 227181294 h 228"/>
                <a:gd name="T66" fmla="*/ 169422979 w 270"/>
                <a:gd name="T67" fmla="*/ 265851713 h 228"/>
                <a:gd name="T68" fmla="*/ 334007815 w 270"/>
                <a:gd name="T69" fmla="*/ 145010225 h 228"/>
                <a:gd name="T70" fmla="*/ 532475047 w 270"/>
                <a:gd name="T71" fmla="*/ 101507378 h 228"/>
                <a:gd name="T72" fmla="*/ 614767465 w 270"/>
                <a:gd name="T73" fmla="*/ 193345501 h 228"/>
                <a:gd name="T74" fmla="*/ 556678958 w 270"/>
                <a:gd name="T75" fmla="*/ 256184658 h 228"/>
                <a:gd name="T76" fmla="*/ 416298033 w 270"/>
                <a:gd name="T77" fmla="*/ 410859740 h 228"/>
                <a:gd name="T78" fmla="*/ 532475047 w 270"/>
                <a:gd name="T79" fmla="*/ 391525629 h 228"/>
                <a:gd name="T80" fmla="*/ 576042527 w 270"/>
                <a:gd name="T81" fmla="*/ 449530159 h 228"/>
                <a:gd name="T82" fmla="*/ 595403896 w 270"/>
                <a:gd name="T83" fmla="*/ 314186989 h 228"/>
                <a:gd name="T84" fmla="*/ 619607808 w 270"/>
                <a:gd name="T85" fmla="*/ 299687506 h 228"/>
                <a:gd name="T86" fmla="*/ 648652061 w 270"/>
                <a:gd name="T87" fmla="*/ 111174433 h 228"/>
                <a:gd name="T88" fmla="*/ 711580910 w 270"/>
                <a:gd name="T89" fmla="*/ 111174433 h 228"/>
                <a:gd name="T90" fmla="*/ 837438609 w 270"/>
                <a:gd name="T91" fmla="*/ 125673916 h 228"/>
                <a:gd name="T92" fmla="*/ 1040746183 w 270"/>
                <a:gd name="T93" fmla="*/ 188513073 h 228"/>
                <a:gd name="T94" fmla="*/ 1137561828 w 270"/>
                <a:gd name="T95" fmla="*/ 299687506 h 228"/>
                <a:gd name="T96" fmla="*/ 1118198259 w 270"/>
                <a:gd name="T97" fmla="*/ 304519934 h 228"/>
                <a:gd name="T98" fmla="*/ 1176286766 w 270"/>
                <a:gd name="T99" fmla="*/ 410859740 h 228"/>
                <a:gd name="T100" fmla="*/ 1137561828 w 270"/>
                <a:gd name="T101" fmla="*/ 517201744 h 228"/>
                <a:gd name="T102" fmla="*/ 992340561 w 270"/>
                <a:gd name="T103" fmla="*/ 309354561 h 228"/>
                <a:gd name="T104" fmla="*/ 1006861587 w 270"/>
                <a:gd name="T105" fmla="*/ 517201744 h 228"/>
                <a:gd name="T106" fmla="*/ 1152082855 w 270"/>
                <a:gd name="T107" fmla="*/ 618706923 h 228"/>
                <a:gd name="T108" fmla="*/ 1176286766 w 270"/>
                <a:gd name="T109" fmla="*/ 676711453 h 22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70"/>
                <a:gd name="T166" fmla="*/ 0 h 228"/>
                <a:gd name="T167" fmla="*/ 270 w 270"/>
                <a:gd name="T168" fmla="*/ 228 h 22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70" h="228">
                  <a:moveTo>
                    <a:pt x="267" y="115"/>
                  </a:moveTo>
                  <a:cubicBezTo>
                    <a:pt x="265" y="110"/>
                    <a:pt x="265" y="110"/>
                    <a:pt x="265" y="101"/>
                  </a:cubicBezTo>
                  <a:cubicBezTo>
                    <a:pt x="265" y="91"/>
                    <a:pt x="265" y="76"/>
                    <a:pt x="257" y="66"/>
                  </a:cubicBezTo>
                  <a:cubicBezTo>
                    <a:pt x="256" y="64"/>
                    <a:pt x="256" y="64"/>
                    <a:pt x="256" y="63"/>
                  </a:cubicBezTo>
                  <a:cubicBezTo>
                    <a:pt x="256" y="59"/>
                    <a:pt x="255" y="53"/>
                    <a:pt x="250" y="47"/>
                  </a:cubicBezTo>
                  <a:cubicBezTo>
                    <a:pt x="248" y="45"/>
                    <a:pt x="246" y="42"/>
                    <a:pt x="244" y="40"/>
                  </a:cubicBezTo>
                  <a:cubicBezTo>
                    <a:pt x="240" y="36"/>
                    <a:pt x="236" y="32"/>
                    <a:pt x="230" y="25"/>
                  </a:cubicBezTo>
                  <a:cubicBezTo>
                    <a:pt x="219" y="13"/>
                    <a:pt x="203" y="12"/>
                    <a:pt x="200" y="12"/>
                  </a:cubicBezTo>
                  <a:cubicBezTo>
                    <a:pt x="198" y="12"/>
                    <a:pt x="190" y="11"/>
                    <a:pt x="182" y="7"/>
                  </a:cubicBezTo>
                  <a:cubicBezTo>
                    <a:pt x="177" y="5"/>
                    <a:pt x="173" y="4"/>
                    <a:pt x="168" y="4"/>
                  </a:cubicBezTo>
                  <a:cubicBezTo>
                    <a:pt x="165" y="4"/>
                    <a:pt x="162" y="4"/>
                    <a:pt x="160" y="5"/>
                  </a:cubicBezTo>
                  <a:cubicBezTo>
                    <a:pt x="159" y="5"/>
                    <a:pt x="159" y="5"/>
                    <a:pt x="158" y="5"/>
                  </a:cubicBezTo>
                  <a:cubicBezTo>
                    <a:pt x="152" y="1"/>
                    <a:pt x="144" y="1"/>
                    <a:pt x="135" y="1"/>
                  </a:cubicBezTo>
                  <a:cubicBezTo>
                    <a:pt x="129" y="1"/>
                    <a:pt x="126" y="3"/>
                    <a:pt x="123" y="5"/>
                  </a:cubicBezTo>
                  <a:cubicBezTo>
                    <a:pt x="123" y="4"/>
                    <a:pt x="122" y="4"/>
                    <a:pt x="120" y="3"/>
                  </a:cubicBezTo>
                  <a:cubicBezTo>
                    <a:pt x="116" y="1"/>
                    <a:pt x="111" y="0"/>
                    <a:pt x="106" y="0"/>
                  </a:cubicBezTo>
                  <a:cubicBezTo>
                    <a:pt x="93" y="0"/>
                    <a:pt x="79" y="6"/>
                    <a:pt x="72" y="9"/>
                  </a:cubicBezTo>
                  <a:cubicBezTo>
                    <a:pt x="71" y="9"/>
                    <a:pt x="69" y="9"/>
                    <a:pt x="68" y="9"/>
                  </a:cubicBezTo>
                  <a:cubicBezTo>
                    <a:pt x="51" y="9"/>
                    <a:pt x="36" y="24"/>
                    <a:pt x="24" y="36"/>
                  </a:cubicBezTo>
                  <a:cubicBezTo>
                    <a:pt x="23" y="38"/>
                    <a:pt x="22" y="39"/>
                    <a:pt x="21" y="40"/>
                  </a:cubicBezTo>
                  <a:cubicBezTo>
                    <a:pt x="15" y="45"/>
                    <a:pt x="9" y="53"/>
                    <a:pt x="11" y="62"/>
                  </a:cubicBezTo>
                  <a:cubicBezTo>
                    <a:pt x="9" y="65"/>
                    <a:pt x="7" y="69"/>
                    <a:pt x="5" y="74"/>
                  </a:cubicBezTo>
                  <a:cubicBezTo>
                    <a:pt x="0" y="85"/>
                    <a:pt x="6" y="97"/>
                    <a:pt x="10" y="104"/>
                  </a:cubicBezTo>
                  <a:cubicBezTo>
                    <a:pt x="10" y="105"/>
                    <a:pt x="10" y="106"/>
                    <a:pt x="11" y="106"/>
                  </a:cubicBezTo>
                  <a:cubicBezTo>
                    <a:pt x="10" y="109"/>
                    <a:pt x="11" y="114"/>
                    <a:pt x="13" y="120"/>
                  </a:cubicBezTo>
                  <a:cubicBezTo>
                    <a:pt x="14" y="124"/>
                    <a:pt x="18" y="131"/>
                    <a:pt x="23" y="135"/>
                  </a:cubicBezTo>
                  <a:cubicBezTo>
                    <a:pt x="26" y="138"/>
                    <a:pt x="30" y="141"/>
                    <a:pt x="38" y="146"/>
                  </a:cubicBezTo>
                  <a:cubicBezTo>
                    <a:pt x="44" y="149"/>
                    <a:pt x="53" y="155"/>
                    <a:pt x="56" y="158"/>
                  </a:cubicBezTo>
                  <a:cubicBezTo>
                    <a:pt x="58" y="164"/>
                    <a:pt x="63" y="176"/>
                    <a:pt x="78" y="183"/>
                  </a:cubicBezTo>
                  <a:cubicBezTo>
                    <a:pt x="85" y="186"/>
                    <a:pt x="89" y="187"/>
                    <a:pt x="93" y="187"/>
                  </a:cubicBezTo>
                  <a:cubicBezTo>
                    <a:pt x="96" y="187"/>
                    <a:pt x="98" y="187"/>
                    <a:pt x="99" y="187"/>
                  </a:cubicBezTo>
                  <a:cubicBezTo>
                    <a:pt x="100" y="186"/>
                    <a:pt x="101" y="186"/>
                    <a:pt x="103" y="186"/>
                  </a:cubicBezTo>
                  <a:cubicBezTo>
                    <a:pt x="107" y="186"/>
                    <a:pt x="112" y="188"/>
                    <a:pt x="116" y="191"/>
                  </a:cubicBezTo>
                  <a:cubicBezTo>
                    <a:pt x="128" y="217"/>
                    <a:pt x="128" y="217"/>
                    <a:pt x="128" y="217"/>
                  </a:cubicBezTo>
                  <a:cubicBezTo>
                    <a:pt x="129" y="219"/>
                    <a:pt x="131" y="221"/>
                    <a:pt x="132" y="222"/>
                  </a:cubicBezTo>
                  <a:cubicBezTo>
                    <a:pt x="136" y="224"/>
                    <a:pt x="144" y="228"/>
                    <a:pt x="150" y="228"/>
                  </a:cubicBezTo>
                  <a:cubicBezTo>
                    <a:pt x="157" y="228"/>
                    <a:pt x="180" y="227"/>
                    <a:pt x="182" y="214"/>
                  </a:cubicBezTo>
                  <a:cubicBezTo>
                    <a:pt x="183" y="213"/>
                    <a:pt x="183" y="212"/>
                    <a:pt x="183" y="210"/>
                  </a:cubicBezTo>
                  <a:cubicBezTo>
                    <a:pt x="186" y="211"/>
                    <a:pt x="189" y="211"/>
                    <a:pt x="192" y="211"/>
                  </a:cubicBezTo>
                  <a:cubicBezTo>
                    <a:pt x="201" y="211"/>
                    <a:pt x="208" y="210"/>
                    <a:pt x="213" y="208"/>
                  </a:cubicBezTo>
                  <a:cubicBezTo>
                    <a:pt x="230" y="204"/>
                    <a:pt x="235" y="181"/>
                    <a:pt x="237" y="167"/>
                  </a:cubicBezTo>
                  <a:cubicBezTo>
                    <a:pt x="243" y="165"/>
                    <a:pt x="252" y="161"/>
                    <a:pt x="259" y="154"/>
                  </a:cubicBezTo>
                  <a:cubicBezTo>
                    <a:pt x="265" y="146"/>
                    <a:pt x="266" y="138"/>
                    <a:pt x="265" y="132"/>
                  </a:cubicBezTo>
                  <a:cubicBezTo>
                    <a:pt x="268" y="128"/>
                    <a:pt x="270" y="122"/>
                    <a:pt x="267" y="115"/>
                  </a:cubicBezTo>
                  <a:close/>
                  <a:moveTo>
                    <a:pt x="120" y="164"/>
                  </a:moveTo>
                  <a:cubicBezTo>
                    <a:pt x="123" y="158"/>
                    <a:pt x="135" y="152"/>
                    <a:pt x="144" y="150"/>
                  </a:cubicBezTo>
                  <a:cubicBezTo>
                    <a:pt x="146" y="150"/>
                    <a:pt x="150" y="150"/>
                    <a:pt x="154" y="150"/>
                  </a:cubicBezTo>
                  <a:cubicBezTo>
                    <a:pt x="155" y="150"/>
                    <a:pt x="156" y="149"/>
                    <a:pt x="157" y="149"/>
                  </a:cubicBezTo>
                  <a:cubicBezTo>
                    <a:pt x="154" y="155"/>
                    <a:pt x="152" y="161"/>
                    <a:pt x="154" y="167"/>
                  </a:cubicBezTo>
                  <a:cubicBezTo>
                    <a:pt x="144" y="170"/>
                    <a:pt x="135" y="174"/>
                    <a:pt x="127" y="173"/>
                  </a:cubicBezTo>
                  <a:cubicBezTo>
                    <a:pt x="125" y="172"/>
                    <a:pt x="122" y="170"/>
                    <a:pt x="119" y="169"/>
                  </a:cubicBezTo>
                  <a:cubicBezTo>
                    <a:pt x="118" y="167"/>
                    <a:pt x="119" y="166"/>
                    <a:pt x="120" y="164"/>
                  </a:cubicBezTo>
                  <a:close/>
                  <a:moveTo>
                    <a:pt x="243" y="140"/>
                  </a:moveTo>
                  <a:cubicBezTo>
                    <a:pt x="240" y="143"/>
                    <a:pt x="236" y="145"/>
                    <a:pt x="232" y="146"/>
                  </a:cubicBezTo>
                  <a:cubicBezTo>
                    <a:pt x="232" y="146"/>
                    <a:pt x="231" y="146"/>
                    <a:pt x="231" y="146"/>
                  </a:cubicBezTo>
                  <a:cubicBezTo>
                    <a:pt x="216" y="145"/>
                    <a:pt x="200" y="151"/>
                    <a:pt x="184" y="157"/>
                  </a:cubicBezTo>
                  <a:cubicBezTo>
                    <a:pt x="178" y="159"/>
                    <a:pt x="172" y="161"/>
                    <a:pt x="167" y="163"/>
                  </a:cubicBezTo>
                  <a:cubicBezTo>
                    <a:pt x="167" y="159"/>
                    <a:pt x="170" y="154"/>
                    <a:pt x="173" y="151"/>
                  </a:cubicBezTo>
                  <a:cubicBezTo>
                    <a:pt x="175" y="149"/>
                    <a:pt x="179" y="149"/>
                    <a:pt x="183" y="148"/>
                  </a:cubicBezTo>
                  <a:cubicBezTo>
                    <a:pt x="189" y="147"/>
                    <a:pt x="195" y="146"/>
                    <a:pt x="200" y="141"/>
                  </a:cubicBezTo>
                  <a:cubicBezTo>
                    <a:pt x="204" y="137"/>
                    <a:pt x="204" y="133"/>
                    <a:pt x="203" y="130"/>
                  </a:cubicBezTo>
                  <a:cubicBezTo>
                    <a:pt x="201" y="124"/>
                    <a:pt x="193" y="123"/>
                    <a:pt x="186" y="122"/>
                  </a:cubicBezTo>
                  <a:cubicBezTo>
                    <a:pt x="183" y="122"/>
                    <a:pt x="180" y="122"/>
                    <a:pt x="179" y="122"/>
                  </a:cubicBezTo>
                  <a:cubicBezTo>
                    <a:pt x="170" y="117"/>
                    <a:pt x="170" y="112"/>
                    <a:pt x="171" y="100"/>
                  </a:cubicBezTo>
                  <a:cubicBezTo>
                    <a:pt x="171" y="98"/>
                    <a:pt x="171" y="95"/>
                    <a:pt x="171" y="93"/>
                  </a:cubicBezTo>
                  <a:cubicBezTo>
                    <a:pt x="172" y="89"/>
                    <a:pt x="169" y="86"/>
                    <a:pt x="165" y="86"/>
                  </a:cubicBezTo>
                  <a:cubicBezTo>
                    <a:pt x="161" y="86"/>
                    <a:pt x="158" y="89"/>
                    <a:pt x="158" y="92"/>
                  </a:cubicBezTo>
                  <a:cubicBezTo>
                    <a:pt x="158" y="95"/>
                    <a:pt x="157" y="97"/>
                    <a:pt x="157" y="99"/>
                  </a:cubicBezTo>
                  <a:cubicBezTo>
                    <a:pt x="156" y="110"/>
                    <a:pt x="155" y="125"/>
                    <a:pt x="172" y="134"/>
                  </a:cubicBezTo>
                  <a:cubicBezTo>
                    <a:pt x="169" y="135"/>
                    <a:pt x="159" y="136"/>
                    <a:pt x="154" y="136"/>
                  </a:cubicBezTo>
                  <a:cubicBezTo>
                    <a:pt x="149" y="136"/>
                    <a:pt x="145" y="136"/>
                    <a:pt x="141" y="137"/>
                  </a:cubicBezTo>
                  <a:cubicBezTo>
                    <a:pt x="138" y="137"/>
                    <a:pt x="116" y="143"/>
                    <a:pt x="108" y="157"/>
                  </a:cubicBezTo>
                  <a:cubicBezTo>
                    <a:pt x="106" y="160"/>
                    <a:pt x="105" y="163"/>
                    <a:pt x="105" y="165"/>
                  </a:cubicBezTo>
                  <a:cubicBezTo>
                    <a:pt x="104" y="165"/>
                    <a:pt x="104" y="165"/>
                    <a:pt x="103" y="165"/>
                  </a:cubicBezTo>
                  <a:cubicBezTo>
                    <a:pt x="99" y="165"/>
                    <a:pt x="96" y="166"/>
                    <a:pt x="94" y="166"/>
                  </a:cubicBezTo>
                  <a:cubicBezTo>
                    <a:pt x="94" y="167"/>
                    <a:pt x="93" y="167"/>
                    <a:pt x="93" y="167"/>
                  </a:cubicBezTo>
                  <a:cubicBezTo>
                    <a:pt x="93" y="167"/>
                    <a:pt x="92" y="167"/>
                    <a:pt x="87" y="165"/>
                  </a:cubicBezTo>
                  <a:cubicBezTo>
                    <a:pt x="79" y="161"/>
                    <a:pt x="77" y="154"/>
                    <a:pt x="75" y="150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46"/>
                    <a:pt x="80" y="139"/>
                    <a:pt x="83" y="138"/>
                  </a:cubicBezTo>
                  <a:cubicBezTo>
                    <a:pt x="86" y="137"/>
                    <a:pt x="88" y="133"/>
                    <a:pt x="87" y="129"/>
                  </a:cubicBezTo>
                  <a:cubicBezTo>
                    <a:pt x="86" y="126"/>
                    <a:pt x="82" y="124"/>
                    <a:pt x="78" y="125"/>
                  </a:cubicBezTo>
                  <a:cubicBezTo>
                    <a:pt x="76" y="126"/>
                    <a:pt x="73" y="128"/>
                    <a:pt x="70" y="131"/>
                  </a:cubicBezTo>
                  <a:cubicBezTo>
                    <a:pt x="70" y="128"/>
                    <a:pt x="71" y="126"/>
                    <a:pt x="71" y="123"/>
                  </a:cubicBezTo>
                  <a:cubicBezTo>
                    <a:pt x="71" y="117"/>
                    <a:pt x="72" y="110"/>
                    <a:pt x="71" y="104"/>
                  </a:cubicBezTo>
                  <a:cubicBezTo>
                    <a:pt x="71" y="100"/>
                    <a:pt x="67" y="97"/>
                    <a:pt x="63" y="98"/>
                  </a:cubicBezTo>
                  <a:cubicBezTo>
                    <a:pt x="60" y="98"/>
                    <a:pt x="57" y="101"/>
                    <a:pt x="57" y="105"/>
                  </a:cubicBezTo>
                  <a:cubicBezTo>
                    <a:pt x="58" y="111"/>
                    <a:pt x="57" y="116"/>
                    <a:pt x="57" y="122"/>
                  </a:cubicBezTo>
                  <a:cubicBezTo>
                    <a:pt x="57" y="126"/>
                    <a:pt x="56" y="129"/>
                    <a:pt x="56" y="133"/>
                  </a:cubicBezTo>
                  <a:cubicBezTo>
                    <a:pt x="54" y="132"/>
                    <a:pt x="52" y="130"/>
                    <a:pt x="49" y="128"/>
                  </a:cubicBezTo>
                  <a:cubicBezTo>
                    <a:pt x="44" y="125"/>
                    <a:pt x="38" y="121"/>
                    <a:pt x="36" y="120"/>
                  </a:cubicBezTo>
                  <a:cubicBezTo>
                    <a:pt x="34" y="118"/>
                    <a:pt x="32" y="112"/>
                    <a:pt x="31" y="109"/>
                  </a:cubicBezTo>
                  <a:cubicBezTo>
                    <a:pt x="33" y="104"/>
                    <a:pt x="30" y="100"/>
                    <a:pt x="28" y="95"/>
                  </a:cubicBezTo>
                  <a:cubicBezTo>
                    <a:pt x="27" y="92"/>
                    <a:pt x="23" y="84"/>
                    <a:pt x="24" y="82"/>
                  </a:cubicBezTo>
                  <a:cubicBezTo>
                    <a:pt x="26" y="77"/>
                    <a:pt x="28" y="73"/>
                    <a:pt x="29" y="72"/>
                  </a:cubicBezTo>
                  <a:cubicBezTo>
                    <a:pt x="31" y="71"/>
                    <a:pt x="33" y="71"/>
                    <a:pt x="34" y="71"/>
                  </a:cubicBezTo>
                  <a:cubicBezTo>
                    <a:pt x="46" y="69"/>
                    <a:pt x="58" y="68"/>
                    <a:pt x="69" y="57"/>
                  </a:cubicBezTo>
                  <a:cubicBezTo>
                    <a:pt x="72" y="54"/>
                    <a:pt x="72" y="49"/>
                    <a:pt x="69" y="47"/>
                  </a:cubicBezTo>
                  <a:cubicBezTo>
                    <a:pt x="66" y="44"/>
                    <a:pt x="62" y="44"/>
                    <a:pt x="59" y="47"/>
                  </a:cubicBezTo>
                  <a:cubicBezTo>
                    <a:pt x="52" y="54"/>
                    <a:pt x="43" y="56"/>
                    <a:pt x="33" y="57"/>
                  </a:cubicBezTo>
                  <a:cubicBezTo>
                    <a:pt x="34" y="56"/>
                    <a:pt x="34" y="56"/>
                    <a:pt x="35" y="55"/>
                  </a:cubicBezTo>
                  <a:cubicBezTo>
                    <a:pt x="37" y="54"/>
                    <a:pt x="38" y="52"/>
                    <a:pt x="39" y="51"/>
                  </a:cubicBezTo>
                  <a:cubicBezTo>
                    <a:pt x="47" y="43"/>
                    <a:pt x="60" y="30"/>
                    <a:pt x="68" y="30"/>
                  </a:cubicBezTo>
                  <a:cubicBezTo>
                    <a:pt x="68" y="30"/>
                    <a:pt x="69" y="30"/>
                    <a:pt x="69" y="30"/>
                  </a:cubicBezTo>
                  <a:cubicBezTo>
                    <a:pt x="72" y="31"/>
                    <a:pt x="76" y="31"/>
                    <a:pt x="79" y="29"/>
                  </a:cubicBezTo>
                  <a:cubicBezTo>
                    <a:pt x="83" y="27"/>
                    <a:pt x="96" y="20"/>
                    <a:pt x="106" y="20"/>
                  </a:cubicBezTo>
                  <a:cubicBezTo>
                    <a:pt x="107" y="20"/>
                    <a:pt x="109" y="21"/>
                    <a:pt x="110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2" y="23"/>
                    <a:pt x="113" y="25"/>
                    <a:pt x="116" y="25"/>
                  </a:cubicBezTo>
                  <a:cubicBezTo>
                    <a:pt x="119" y="25"/>
                    <a:pt x="124" y="32"/>
                    <a:pt x="127" y="40"/>
                  </a:cubicBezTo>
                  <a:cubicBezTo>
                    <a:pt x="128" y="42"/>
                    <a:pt x="130" y="45"/>
                    <a:pt x="129" y="47"/>
                  </a:cubicBezTo>
                  <a:cubicBezTo>
                    <a:pt x="129" y="48"/>
                    <a:pt x="128" y="48"/>
                    <a:pt x="125" y="49"/>
                  </a:cubicBezTo>
                  <a:cubicBezTo>
                    <a:pt x="122" y="49"/>
                    <a:pt x="118" y="50"/>
                    <a:pt x="115" y="53"/>
                  </a:cubicBezTo>
                  <a:cubicBezTo>
                    <a:pt x="104" y="60"/>
                    <a:pt x="94" y="67"/>
                    <a:pt x="83" y="72"/>
                  </a:cubicBezTo>
                  <a:cubicBezTo>
                    <a:pt x="79" y="74"/>
                    <a:pt x="78" y="78"/>
                    <a:pt x="80" y="82"/>
                  </a:cubicBezTo>
                  <a:cubicBezTo>
                    <a:pt x="81" y="84"/>
                    <a:pt x="83" y="85"/>
                    <a:pt x="86" y="85"/>
                  </a:cubicBezTo>
                  <a:cubicBezTo>
                    <a:pt x="87" y="85"/>
                    <a:pt x="88" y="85"/>
                    <a:pt x="89" y="85"/>
                  </a:cubicBezTo>
                  <a:cubicBezTo>
                    <a:pt x="96" y="81"/>
                    <a:pt x="103" y="77"/>
                    <a:pt x="109" y="73"/>
                  </a:cubicBezTo>
                  <a:cubicBezTo>
                    <a:pt x="109" y="76"/>
                    <a:pt x="110" y="78"/>
                    <a:pt x="110" y="81"/>
                  </a:cubicBezTo>
                  <a:cubicBezTo>
                    <a:pt x="111" y="83"/>
                    <a:pt x="111" y="85"/>
                    <a:pt x="111" y="87"/>
                  </a:cubicBezTo>
                  <a:cubicBezTo>
                    <a:pt x="112" y="91"/>
                    <a:pt x="115" y="93"/>
                    <a:pt x="118" y="93"/>
                  </a:cubicBezTo>
                  <a:cubicBezTo>
                    <a:pt x="119" y="93"/>
                    <a:pt x="119" y="93"/>
                    <a:pt x="119" y="93"/>
                  </a:cubicBezTo>
                  <a:cubicBezTo>
                    <a:pt x="123" y="93"/>
                    <a:pt x="125" y="89"/>
                    <a:pt x="125" y="86"/>
                  </a:cubicBezTo>
                  <a:cubicBezTo>
                    <a:pt x="125" y="83"/>
                    <a:pt x="124" y="81"/>
                    <a:pt x="124" y="78"/>
                  </a:cubicBezTo>
                  <a:cubicBezTo>
                    <a:pt x="123" y="73"/>
                    <a:pt x="122" y="68"/>
                    <a:pt x="123" y="65"/>
                  </a:cubicBezTo>
                  <a:cubicBezTo>
                    <a:pt x="123" y="64"/>
                    <a:pt x="123" y="64"/>
                    <a:pt x="124" y="64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5" y="63"/>
                    <a:pt x="126" y="62"/>
                    <a:pt x="128" y="62"/>
                  </a:cubicBezTo>
                  <a:cubicBezTo>
                    <a:pt x="131" y="61"/>
                    <a:pt x="137" y="60"/>
                    <a:pt x="141" y="54"/>
                  </a:cubicBezTo>
                  <a:cubicBezTo>
                    <a:pt x="145" y="47"/>
                    <a:pt x="142" y="39"/>
                    <a:pt x="140" y="34"/>
                  </a:cubicBezTo>
                  <a:cubicBezTo>
                    <a:pt x="139" y="31"/>
                    <a:pt x="137" y="27"/>
                    <a:pt x="134" y="23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41" y="22"/>
                    <a:pt x="146" y="22"/>
                    <a:pt x="147" y="23"/>
                  </a:cubicBezTo>
                  <a:cubicBezTo>
                    <a:pt x="150" y="25"/>
                    <a:pt x="153" y="26"/>
                    <a:pt x="157" y="26"/>
                  </a:cubicBezTo>
                  <a:cubicBezTo>
                    <a:pt x="159" y="26"/>
                    <a:pt x="161" y="26"/>
                    <a:pt x="163" y="25"/>
                  </a:cubicBezTo>
                  <a:cubicBezTo>
                    <a:pt x="167" y="25"/>
                    <a:pt x="170" y="24"/>
                    <a:pt x="173" y="26"/>
                  </a:cubicBezTo>
                  <a:cubicBezTo>
                    <a:pt x="185" y="31"/>
                    <a:pt x="198" y="32"/>
                    <a:pt x="198" y="32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199" y="33"/>
                    <a:pt x="209" y="33"/>
                    <a:pt x="215" y="39"/>
                  </a:cubicBezTo>
                  <a:cubicBezTo>
                    <a:pt x="221" y="46"/>
                    <a:pt x="224" y="49"/>
                    <a:pt x="228" y="54"/>
                  </a:cubicBezTo>
                  <a:cubicBezTo>
                    <a:pt x="230" y="56"/>
                    <a:pt x="232" y="58"/>
                    <a:pt x="234" y="61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6" y="63"/>
                    <a:pt x="236" y="63"/>
                    <a:pt x="236" y="64"/>
                  </a:cubicBezTo>
                  <a:cubicBezTo>
                    <a:pt x="236" y="65"/>
                    <a:pt x="236" y="66"/>
                    <a:pt x="236" y="68"/>
                  </a:cubicBezTo>
                  <a:cubicBezTo>
                    <a:pt x="233" y="67"/>
                    <a:pt x="231" y="65"/>
                    <a:pt x="231" y="63"/>
                  </a:cubicBezTo>
                  <a:cubicBezTo>
                    <a:pt x="230" y="59"/>
                    <a:pt x="227" y="57"/>
                    <a:pt x="223" y="58"/>
                  </a:cubicBezTo>
                  <a:cubicBezTo>
                    <a:pt x="219" y="58"/>
                    <a:pt x="217" y="62"/>
                    <a:pt x="217" y="66"/>
                  </a:cubicBezTo>
                  <a:cubicBezTo>
                    <a:pt x="220" y="78"/>
                    <a:pt x="234" y="84"/>
                    <a:pt x="243" y="85"/>
                  </a:cubicBezTo>
                  <a:cubicBezTo>
                    <a:pt x="245" y="90"/>
                    <a:pt x="245" y="96"/>
                    <a:pt x="245" y="101"/>
                  </a:cubicBezTo>
                  <a:cubicBezTo>
                    <a:pt x="245" y="109"/>
                    <a:pt x="245" y="112"/>
                    <a:pt x="246" y="117"/>
                  </a:cubicBezTo>
                  <a:cubicBezTo>
                    <a:pt x="243" y="113"/>
                    <a:pt x="239" y="110"/>
                    <a:pt x="235" y="107"/>
                  </a:cubicBezTo>
                  <a:cubicBezTo>
                    <a:pt x="232" y="105"/>
                    <a:pt x="229" y="103"/>
                    <a:pt x="226" y="102"/>
                  </a:cubicBezTo>
                  <a:cubicBezTo>
                    <a:pt x="222" y="100"/>
                    <a:pt x="219" y="98"/>
                    <a:pt x="217" y="96"/>
                  </a:cubicBezTo>
                  <a:cubicBezTo>
                    <a:pt x="208" y="89"/>
                    <a:pt x="201" y="74"/>
                    <a:pt x="205" y="64"/>
                  </a:cubicBezTo>
                  <a:cubicBezTo>
                    <a:pt x="206" y="61"/>
                    <a:pt x="204" y="57"/>
                    <a:pt x="201" y="56"/>
                  </a:cubicBezTo>
                  <a:cubicBezTo>
                    <a:pt x="197" y="54"/>
                    <a:pt x="193" y="56"/>
                    <a:pt x="192" y="60"/>
                  </a:cubicBezTo>
                  <a:cubicBezTo>
                    <a:pt x="186" y="75"/>
                    <a:pt x="195" y="97"/>
                    <a:pt x="208" y="107"/>
                  </a:cubicBezTo>
                  <a:cubicBezTo>
                    <a:pt x="212" y="110"/>
                    <a:pt x="216" y="112"/>
                    <a:pt x="220" y="114"/>
                  </a:cubicBezTo>
                  <a:cubicBezTo>
                    <a:pt x="222" y="115"/>
                    <a:pt x="225" y="117"/>
                    <a:pt x="227" y="118"/>
                  </a:cubicBezTo>
                  <a:cubicBezTo>
                    <a:pt x="231" y="121"/>
                    <a:pt x="234" y="125"/>
                    <a:pt x="238" y="128"/>
                  </a:cubicBezTo>
                  <a:cubicBezTo>
                    <a:pt x="240" y="131"/>
                    <a:pt x="242" y="133"/>
                    <a:pt x="244" y="136"/>
                  </a:cubicBezTo>
                  <a:cubicBezTo>
                    <a:pt x="245" y="136"/>
                    <a:pt x="245" y="136"/>
                    <a:pt x="245" y="137"/>
                  </a:cubicBezTo>
                  <a:cubicBezTo>
                    <a:pt x="245" y="137"/>
                    <a:pt x="243" y="140"/>
                    <a:pt x="243" y="140"/>
                  </a:cubicBezTo>
                  <a:close/>
                </a:path>
              </a:pathLst>
            </a:custGeom>
            <a:solidFill>
              <a:srgbClr val="EBA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92" name="TextBox 40"/>
            <p:cNvSpPr>
              <a:spLocks noChangeArrowheads="1"/>
            </p:cNvSpPr>
            <p:nvPr/>
          </p:nvSpPr>
          <p:spPr bwMode="auto">
            <a:xfrm>
              <a:off x="992231" y="609967"/>
              <a:ext cx="940266" cy="500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795" name="TextBox 46"/>
            <p:cNvSpPr>
              <a:spLocks noChangeArrowheads="1"/>
            </p:cNvSpPr>
            <p:nvPr/>
          </p:nvSpPr>
          <p:spPr bwMode="auto">
            <a:xfrm>
              <a:off x="1838756" y="1517705"/>
              <a:ext cx="184816" cy="33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796" name="TextBox 47"/>
            <p:cNvSpPr>
              <a:spLocks noChangeArrowheads="1"/>
            </p:cNvSpPr>
            <p:nvPr/>
          </p:nvSpPr>
          <p:spPr bwMode="auto">
            <a:xfrm>
              <a:off x="1126900" y="2509896"/>
              <a:ext cx="184816" cy="33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797" name="TextBox 48"/>
            <p:cNvSpPr>
              <a:spLocks noChangeArrowheads="1"/>
            </p:cNvSpPr>
            <p:nvPr/>
          </p:nvSpPr>
          <p:spPr bwMode="auto">
            <a:xfrm>
              <a:off x="2055587" y="3522127"/>
              <a:ext cx="184816" cy="33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3824" name="TextBox 108"/>
          <p:cNvSpPr>
            <a:spLocks noChangeArrowheads="1"/>
          </p:cNvSpPr>
          <p:nvPr/>
        </p:nvSpPr>
        <p:spPr bwMode="auto">
          <a:xfrm>
            <a:off x="539750" y="266700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用户账号管理</a:t>
            </a:r>
          </a:p>
        </p:txBody>
      </p:sp>
      <p:grpSp>
        <p:nvGrpSpPr>
          <p:cNvPr id="33825" name="组合 57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32781" name="矩形 58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2782" name="矩形 59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25EBCCD-04A0-8C4C-6921-0012FEFF465B}"/>
              </a:ext>
            </a:extLst>
          </p:cNvPr>
          <p:cNvSpPr txBox="1"/>
          <p:nvPr/>
        </p:nvSpPr>
        <p:spPr>
          <a:xfrm>
            <a:off x="585044" y="6360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7030A0"/>
                </a:solidFill>
              </a:rPr>
              <a:t> c.</a:t>
            </a:r>
            <a:r>
              <a:rPr lang="zh-CN" altLang="en-US" sz="1400" dirty="0">
                <a:solidFill>
                  <a:srgbClr val="7030A0"/>
                </a:solidFill>
              </a:rPr>
              <a:t>前端展示数据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6C9423-5565-996A-23B7-7A39899A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47" y="943809"/>
            <a:ext cx="4320360" cy="4021937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38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38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3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3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3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3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3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24" grpId="0" bldLvl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0" y="1350963"/>
            <a:ext cx="3228975" cy="1187450"/>
          </a:xfrm>
          <a:prstGeom prst="rect">
            <a:avLst/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9" name="文本框 2"/>
          <p:cNvSpPr>
            <a:spLocks noChangeArrowheads="1"/>
          </p:cNvSpPr>
          <p:nvPr/>
        </p:nvSpPr>
        <p:spPr bwMode="auto">
          <a:xfrm>
            <a:off x="1352550" y="1663700"/>
            <a:ext cx="167798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第一部分</a:t>
            </a:r>
            <a:endParaRPr lang="zh-CN" altLang="en-US"/>
          </a:p>
        </p:txBody>
      </p:sp>
      <p:sp>
        <p:nvSpPr>
          <p:cNvPr id="5124" name="TextBox 23"/>
          <p:cNvSpPr>
            <a:spLocks noChangeArrowheads="1"/>
          </p:cNvSpPr>
          <p:nvPr/>
        </p:nvSpPr>
        <p:spPr bwMode="auto">
          <a:xfrm>
            <a:off x="3773488" y="1827213"/>
            <a:ext cx="1073371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marL="2143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数据流图</a:t>
            </a:r>
          </a:p>
        </p:txBody>
      </p:sp>
      <p:sp>
        <p:nvSpPr>
          <p:cNvPr id="5125" name="TextBox 24"/>
          <p:cNvSpPr>
            <a:spLocks noChangeArrowheads="1"/>
          </p:cNvSpPr>
          <p:nvPr/>
        </p:nvSpPr>
        <p:spPr bwMode="auto">
          <a:xfrm>
            <a:off x="3773488" y="2540179"/>
            <a:ext cx="1252907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marL="2143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概念模型图</a:t>
            </a:r>
          </a:p>
        </p:txBody>
      </p:sp>
      <p:grpSp>
        <p:nvGrpSpPr>
          <p:cNvPr id="5127" name="组合 11"/>
          <p:cNvGrpSpPr>
            <a:grpSpLocks/>
          </p:cNvGrpSpPr>
          <p:nvPr/>
        </p:nvGrpSpPr>
        <p:grpSpPr bwMode="auto">
          <a:xfrm>
            <a:off x="3773488" y="1247775"/>
            <a:ext cx="4405693" cy="530915"/>
            <a:chOff x="0" y="0"/>
            <a:chExt cx="4405530" cy="531606"/>
          </a:xfrm>
        </p:grpSpPr>
        <p:sp>
          <p:nvSpPr>
            <p:cNvPr id="4109" name="TextBox 4"/>
            <p:cNvSpPr>
              <a:spLocks noChangeArrowheads="1"/>
            </p:cNvSpPr>
            <p:nvPr/>
          </p:nvSpPr>
          <p:spPr bwMode="auto">
            <a:xfrm>
              <a:off x="0" y="0"/>
              <a:ext cx="2808998" cy="531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3000" b="1" dirty="0" err="1">
                  <a:solidFill>
                    <a:srgbClr val="0E90BE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DataBase</a:t>
              </a:r>
              <a:r>
                <a:rPr lang="en-US" altLang="zh-CN" sz="3000" b="1" dirty="0">
                  <a:solidFill>
                    <a:srgbClr val="0E90BE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 Design</a:t>
              </a:r>
              <a:endParaRPr lang="zh-CN" altLang="en-US" sz="3000" b="1" dirty="0">
                <a:solidFill>
                  <a:srgbClr val="0E90BE"/>
                </a:solidFill>
                <a:latin typeface="Impact" panose="020B0806030902050204" pitchFamily="34" charset="0"/>
                <a:sym typeface="Impact" panose="020B0806030902050204" pitchFamily="34" charset="0"/>
              </a:endParaRPr>
            </a:p>
          </p:txBody>
        </p:sp>
        <p:sp>
          <p:nvSpPr>
            <p:cNvPr id="4110" name="文本框 8"/>
            <p:cNvSpPr>
              <a:spLocks noChangeArrowheads="1"/>
            </p:cNvSpPr>
            <p:nvPr/>
          </p:nvSpPr>
          <p:spPr bwMode="auto">
            <a:xfrm>
              <a:off x="2728210" y="36768"/>
              <a:ext cx="1677320" cy="439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数据库设计</a:t>
              </a:r>
            </a:p>
          </p:txBody>
        </p:sp>
      </p:grpSp>
      <p:sp>
        <p:nvSpPr>
          <p:cNvPr id="5130" name="矩形 9"/>
          <p:cNvSpPr>
            <a:spLocks noChangeArrowheads="1"/>
          </p:cNvSpPr>
          <p:nvPr/>
        </p:nvSpPr>
        <p:spPr bwMode="auto">
          <a:xfrm>
            <a:off x="3825875" y="3281363"/>
            <a:ext cx="5318125" cy="200025"/>
          </a:xfrm>
          <a:prstGeom prst="rect">
            <a:avLst/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31" name="矩形 10"/>
          <p:cNvSpPr>
            <a:spLocks noChangeArrowheads="1"/>
          </p:cNvSpPr>
          <p:nvPr/>
        </p:nvSpPr>
        <p:spPr bwMode="auto">
          <a:xfrm>
            <a:off x="3302000" y="1350963"/>
            <a:ext cx="306388" cy="1187450"/>
          </a:xfrm>
          <a:prstGeom prst="rect">
            <a:avLst/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32" name="TextBox 23"/>
          <p:cNvSpPr>
            <a:spLocks noChangeArrowheads="1"/>
          </p:cNvSpPr>
          <p:nvPr/>
        </p:nvSpPr>
        <p:spPr bwMode="auto">
          <a:xfrm>
            <a:off x="3773488" y="2176282"/>
            <a:ext cx="1252907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marL="2143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功能层次图</a:t>
            </a: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ldLvl="0" animBg="1" autoUpdateAnimBg="0"/>
      <p:bldP spid="5124" grpId="0" bldLvl="0" autoUpdateAnimBg="0"/>
      <p:bldP spid="5125" grpId="0" bldLvl="0" autoUpdateAnimBg="0"/>
      <p:bldP spid="5130" grpId="0" bldLvl="0" animBg="1" autoUpdateAnimBg="0"/>
      <p:bldP spid="5131" grpId="0" bldLvl="0" animBg="1" autoUpdateAnimBg="0"/>
      <p:bldP spid="5132" grpId="0" bldLvl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9" name="TextBox 108"/>
          <p:cNvSpPr>
            <a:spLocks noChangeArrowheads="1"/>
          </p:cNvSpPr>
          <p:nvPr/>
        </p:nvSpPr>
        <p:spPr bwMode="auto">
          <a:xfrm>
            <a:off x="539750" y="266700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用户账号管理</a:t>
            </a:r>
          </a:p>
        </p:txBody>
      </p:sp>
      <p:grpSp>
        <p:nvGrpSpPr>
          <p:cNvPr id="34860" name="组合 45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33819" name="矩形 48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3820" name="矩形 49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9" name="TextBox 30">
            <a:extLst>
              <a:ext uri="{FF2B5EF4-FFF2-40B4-BE49-F238E27FC236}">
                <a16:creationId xmlns:a16="http://schemas.microsoft.com/office/drawing/2014/main" id="{101EFDA0-DC67-DBAC-68B1-4D88E6A2E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670" y="771600"/>
            <a:ext cx="36070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针对每个用户获取详细信息展示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1B1E687-DA96-8208-EEE6-3DF555AAD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94" y="1448709"/>
            <a:ext cx="7473844" cy="21846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7350349-C0BE-CA2B-12EA-04F20ABCBDEA}"/>
              </a:ext>
            </a:extLst>
          </p:cNvPr>
          <p:cNvSpPr txBox="1"/>
          <p:nvPr/>
        </p:nvSpPr>
        <p:spPr>
          <a:xfrm>
            <a:off x="755682" y="11409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7030A0"/>
                </a:solidFill>
              </a:rPr>
              <a:t> a.</a:t>
            </a:r>
            <a:r>
              <a:rPr lang="zh-CN" altLang="en-US" sz="1400" dirty="0">
                <a:solidFill>
                  <a:srgbClr val="7030A0"/>
                </a:solidFill>
              </a:rPr>
              <a:t>根据用户名条件查询信息</a:t>
            </a:r>
            <a:r>
              <a:rPr lang="en-US" altLang="zh-CN" sz="1400" dirty="0">
                <a:solidFill>
                  <a:srgbClr val="7030A0"/>
                </a:solidFill>
              </a:rPr>
              <a:t>,</a:t>
            </a:r>
            <a:r>
              <a:rPr lang="zh-CN" altLang="en-US" sz="1400" dirty="0">
                <a:solidFill>
                  <a:srgbClr val="7030A0"/>
                </a:solidFill>
              </a:rPr>
              <a:t>返回给前端</a:t>
            </a: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4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4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4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4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4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4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34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59" grpId="0" bldLvl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9" name="TextBox 108"/>
          <p:cNvSpPr>
            <a:spLocks noChangeArrowheads="1"/>
          </p:cNvSpPr>
          <p:nvPr/>
        </p:nvSpPr>
        <p:spPr bwMode="auto">
          <a:xfrm>
            <a:off x="539750" y="266700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用户账号管理</a:t>
            </a:r>
          </a:p>
        </p:txBody>
      </p:sp>
      <p:grpSp>
        <p:nvGrpSpPr>
          <p:cNvPr id="34860" name="组合 45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33819" name="矩形 48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3820" name="矩形 49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7350349-C0BE-CA2B-12EA-04F20ABCBDEA}"/>
              </a:ext>
            </a:extLst>
          </p:cNvPr>
          <p:cNvSpPr txBox="1"/>
          <p:nvPr/>
        </p:nvSpPr>
        <p:spPr>
          <a:xfrm>
            <a:off x="683676" y="74754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7030A0"/>
                </a:solidFill>
              </a:rPr>
              <a:t> b.</a:t>
            </a:r>
            <a:r>
              <a:rPr lang="zh-CN" altLang="en-US" sz="1400" dirty="0">
                <a:solidFill>
                  <a:srgbClr val="7030A0"/>
                </a:solidFill>
              </a:rPr>
              <a:t>前端显示详细信息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469F87-0306-78BD-CCEA-63CE7ED10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88" y="1055321"/>
            <a:ext cx="7847978" cy="38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22360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4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4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4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4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4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4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34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59" grpId="0" bldLvl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9" name="TextBox 108"/>
          <p:cNvSpPr>
            <a:spLocks noChangeArrowheads="1"/>
          </p:cNvSpPr>
          <p:nvPr/>
        </p:nvSpPr>
        <p:spPr bwMode="auto">
          <a:xfrm>
            <a:off x="539750" y="266700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用户账号管理</a:t>
            </a:r>
          </a:p>
        </p:txBody>
      </p:sp>
      <p:grpSp>
        <p:nvGrpSpPr>
          <p:cNvPr id="34860" name="组合 45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33819" name="矩形 48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3820" name="矩形 49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" name="TextBox 30">
            <a:extLst>
              <a:ext uri="{FF2B5EF4-FFF2-40B4-BE49-F238E27FC236}">
                <a16:creationId xmlns:a16="http://schemas.microsoft.com/office/drawing/2014/main" id="{84E312D4-9610-EB33-96F0-91120C6DB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670" y="771600"/>
            <a:ext cx="38186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后台注销用户请求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admin/logout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137B9E-B28E-D537-13CE-71DB95705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28" y="1120023"/>
            <a:ext cx="3548842" cy="16702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6E1168-F9A5-D902-D01C-25FED54D6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88" y="3252412"/>
            <a:ext cx="6137804" cy="18081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ECD91E2-336D-65F1-3140-C841AD5DA0F5}"/>
              </a:ext>
            </a:extLst>
          </p:cNvPr>
          <p:cNvSpPr txBox="1"/>
          <p:nvPr/>
        </p:nvSpPr>
        <p:spPr>
          <a:xfrm>
            <a:off x="683676" y="285977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7030A0"/>
                </a:solidFill>
              </a:rPr>
              <a:t> a.</a:t>
            </a:r>
            <a:r>
              <a:rPr lang="zh-CN" altLang="en-US" sz="1400" dirty="0">
                <a:solidFill>
                  <a:srgbClr val="7030A0"/>
                </a:solidFill>
              </a:rPr>
              <a:t>根据用户名条件删除用户</a:t>
            </a:r>
          </a:p>
        </p:txBody>
      </p:sp>
    </p:spTree>
    <p:extLst>
      <p:ext uri="{BB962C8B-B14F-4D97-AF65-F5344CB8AC3E}">
        <p14:creationId xmlns:p14="http://schemas.microsoft.com/office/powerpoint/2010/main" val="44636946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4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4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4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4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4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4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34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59" grpId="0" bldLvl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7" name="TextBox 108"/>
          <p:cNvSpPr>
            <a:spLocks noChangeArrowheads="1"/>
          </p:cNvSpPr>
          <p:nvPr/>
        </p:nvSpPr>
        <p:spPr bwMode="auto">
          <a:xfrm>
            <a:off x="539750" y="266700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帖子管理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5868" name="组合 35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34833" name="矩形 36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4834" name="矩形 37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E019FFA-ECD6-B599-4899-BDF3C7B32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14" y="699594"/>
            <a:ext cx="8223283" cy="403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5457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5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5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5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5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5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5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35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67" grpId="0" bldLvl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7" name="TextBox 108"/>
          <p:cNvSpPr>
            <a:spLocks noChangeArrowheads="1"/>
          </p:cNvSpPr>
          <p:nvPr/>
        </p:nvSpPr>
        <p:spPr bwMode="auto">
          <a:xfrm>
            <a:off x="539750" y="266700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帖子管理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5868" name="组合 35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34833" name="矩形 36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4834" name="矩形 37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" name="TextBox 30">
            <a:extLst>
              <a:ext uri="{FF2B5EF4-FFF2-40B4-BE49-F238E27FC236}">
                <a16:creationId xmlns:a16="http://schemas.microsoft.com/office/drawing/2014/main" id="{702F8056-09A5-F353-FFEA-9B00B85BE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405" y="722760"/>
            <a:ext cx="47532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根据用户名搜索帖子并显示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存储过程实现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5B6BD8-0A26-548A-1731-A6177AB93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76" y="1092091"/>
            <a:ext cx="5256438" cy="18560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7829B4-A867-09DF-596F-87B7FE517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76" y="3036714"/>
            <a:ext cx="5134018" cy="2029390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5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5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5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5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5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5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35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67" grpId="0" bldLvl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7" name="TextBox 108"/>
          <p:cNvSpPr>
            <a:spLocks noChangeArrowheads="1"/>
          </p:cNvSpPr>
          <p:nvPr/>
        </p:nvSpPr>
        <p:spPr bwMode="auto">
          <a:xfrm>
            <a:off x="539750" y="266700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帖子管理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5868" name="组合 35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34833" name="矩形 36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4834" name="矩形 37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" name="TextBox 30">
            <a:extLst>
              <a:ext uri="{FF2B5EF4-FFF2-40B4-BE49-F238E27FC236}">
                <a16:creationId xmlns:a16="http://schemas.microsoft.com/office/drawing/2014/main" id="{702F8056-09A5-F353-FFEA-9B00B85BE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405" y="722760"/>
            <a:ext cx="35373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删除帖子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(admin/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remartbyid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ED6A47-D690-667C-1D7E-CD4657E51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88" y="1592293"/>
            <a:ext cx="7823602" cy="20765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6CFAA7-93FE-9412-E9A6-852236239D1F}"/>
              </a:ext>
            </a:extLst>
          </p:cNvPr>
          <p:cNvSpPr txBox="1"/>
          <p:nvPr/>
        </p:nvSpPr>
        <p:spPr>
          <a:xfrm>
            <a:off x="683676" y="117882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7030A0"/>
                </a:solidFill>
              </a:rPr>
              <a:t> a.</a:t>
            </a:r>
            <a:r>
              <a:rPr lang="zh-CN" altLang="en-US" sz="1400" dirty="0">
                <a:solidFill>
                  <a:srgbClr val="7030A0"/>
                </a:solidFill>
              </a:rPr>
              <a:t>根据前端传过来的帖子 </a:t>
            </a:r>
            <a:r>
              <a:rPr lang="en-US" altLang="zh-CN" sz="1400" dirty="0">
                <a:solidFill>
                  <a:srgbClr val="7030A0"/>
                </a:solidFill>
              </a:rPr>
              <a:t>id </a:t>
            </a:r>
            <a:r>
              <a:rPr lang="zh-CN" altLang="en-US" sz="1400" dirty="0">
                <a:solidFill>
                  <a:srgbClr val="7030A0"/>
                </a:solidFill>
              </a:rPr>
              <a:t>删除帖子数据</a:t>
            </a:r>
          </a:p>
        </p:txBody>
      </p:sp>
    </p:spTree>
    <p:extLst>
      <p:ext uri="{BB962C8B-B14F-4D97-AF65-F5344CB8AC3E}">
        <p14:creationId xmlns:p14="http://schemas.microsoft.com/office/powerpoint/2010/main" val="2126050111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5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5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5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5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5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5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35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67" grpId="0" bldLvl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7" name="TextBox 108"/>
          <p:cNvSpPr>
            <a:spLocks noChangeArrowheads="1"/>
          </p:cNvSpPr>
          <p:nvPr/>
        </p:nvSpPr>
        <p:spPr bwMode="auto">
          <a:xfrm>
            <a:off x="539750" y="266700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帖子管理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5868" name="组合 35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34833" name="矩形 36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4834" name="矩形 37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" name="TextBox 30">
            <a:extLst>
              <a:ext uri="{FF2B5EF4-FFF2-40B4-BE49-F238E27FC236}">
                <a16:creationId xmlns:a16="http://schemas.microsoft.com/office/drawing/2014/main" id="{702F8056-09A5-F353-FFEA-9B00B85BE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405" y="722760"/>
            <a:ext cx="3879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搜索系统公告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(user/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getannounc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80A55F-29D0-0FD3-58B8-F14A17AD2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88" y="1092092"/>
            <a:ext cx="4736428" cy="1623670"/>
          </a:xfrm>
          <a:prstGeom prst="rect">
            <a:avLst/>
          </a:prstGeom>
        </p:spPr>
      </p:pic>
      <p:sp>
        <p:nvSpPr>
          <p:cNvPr id="9" name="TextBox 30">
            <a:extLst>
              <a:ext uri="{FF2B5EF4-FFF2-40B4-BE49-F238E27FC236}">
                <a16:creationId xmlns:a16="http://schemas.microsoft.com/office/drawing/2014/main" id="{D8F6E310-6FF6-DDC9-80DC-C7B611343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07" y="2900428"/>
            <a:ext cx="41504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编辑系统公告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(admin/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getanncbyid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5FB069-3A55-53F7-B1FA-85998FF0966C}"/>
              </a:ext>
            </a:extLst>
          </p:cNvPr>
          <p:cNvSpPr txBox="1"/>
          <p:nvPr/>
        </p:nvSpPr>
        <p:spPr>
          <a:xfrm>
            <a:off x="794283" y="3300537"/>
            <a:ext cx="2727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7030A0"/>
                </a:solidFill>
              </a:rPr>
              <a:t>a.</a:t>
            </a:r>
            <a:r>
              <a:rPr lang="zh-CN" altLang="en-US" sz="1400" dirty="0">
                <a:solidFill>
                  <a:srgbClr val="7030A0"/>
                </a:solidFill>
              </a:rPr>
              <a:t>根据公告 </a:t>
            </a:r>
            <a:r>
              <a:rPr lang="en-US" altLang="zh-CN" sz="1400" dirty="0">
                <a:solidFill>
                  <a:srgbClr val="7030A0"/>
                </a:solidFill>
              </a:rPr>
              <a:t>id </a:t>
            </a:r>
            <a:r>
              <a:rPr lang="zh-CN" altLang="en-US" sz="1400" dirty="0">
                <a:solidFill>
                  <a:srgbClr val="7030A0"/>
                </a:solidFill>
              </a:rPr>
              <a:t>搜索显示初始内容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F8EA1E5-BAAE-3A59-E1C1-BCCF8C011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00" y="3606957"/>
            <a:ext cx="5304817" cy="122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91991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5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5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5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5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5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5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35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67" grpId="0" bldLvl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7" name="TextBox 108"/>
          <p:cNvSpPr>
            <a:spLocks noChangeArrowheads="1"/>
          </p:cNvSpPr>
          <p:nvPr/>
        </p:nvSpPr>
        <p:spPr bwMode="auto">
          <a:xfrm>
            <a:off x="539750" y="266700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帖子管理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5868" name="组合 35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34833" name="矩形 36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4834" name="矩形 37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499FB97-8FCC-1A76-BC10-2AB3B0B8468F}"/>
              </a:ext>
            </a:extLst>
          </p:cNvPr>
          <p:cNvSpPr txBox="1"/>
          <p:nvPr/>
        </p:nvSpPr>
        <p:spPr>
          <a:xfrm>
            <a:off x="683676" y="689917"/>
            <a:ext cx="3318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7030A0"/>
                </a:solidFill>
              </a:rPr>
              <a:t>b.</a:t>
            </a:r>
            <a:r>
              <a:rPr lang="zh-CN" altLang="en-US" sz="1400" dirty="0">
                <a:solidFill>
                  <a:srgbClr val="7030A0"/>
                </a:solidFill>
              </a:rPr>
              <a:t>根据公告 </a:t>
            </a:r>
            <a:r>
              <a:rPr lang="en-US" altLang="zh-CN" sz="1400" dirty="0">
                <a:solidFill>
                  <a:srgbClr val="7030A0"/>
                </a:solidFill>
              </a:rPr>
              <a:t>id</a:t>
            </a:r>
            <a:r>
              <a:rPr lang="zh-CN" altLang="en-US" sz="1400" dirty="0">
                <a:solidFill>
                  <a:srgbClr val="7030A0"/>
                </a:solidFill>
              </a:rPr>
              <a:t>、新的公告内容修改数据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CE9C730-113D-6801-0EA9-7ED5F6E10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82" y="997694"/>
            <a:ext cx="6408534" cy="1303151"/>
          </a:xfrm>
          <a:prstGeom prst="rect">
            <a:avLst/>
          </a:prstGeom>
        </p:spPr>
      </p:pic>
      <p:sp>
        <p:nvSpPr>
          <p:cNvPr id="15" name="TextBox 30">
            <a:extLst>
              <a:ext uri="{FF2B5EF4-FFF2-40B4-BE49-F238E27FC236}">
                <a16:creationId xmlns:a16="http://schemas.microsoft.com/office/drawing/2014/main" id="{136ABF88-00A8-C9B0-ED82-0C1AD8607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2387084"/>
            <a:ext cx="41504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撤销系统公告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(admin/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getanncbyid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4914D62-06EB-8A6F-DBC7-8DF2BB964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82" y="2779940"/>
            <a:ext cx="6264522" cy="154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9654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5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5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5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5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5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5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35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67" grpId="0" bldLvl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椭圆 1"/>
          <p:cNvSpPr>
            <a:spLocks noChangeArrowheads="1"/>
          </p:cNvSpPr>
          <p:nvPr/>
        </p:nvSpPr>
        <p:spPr bwMode="auto">
          <a:xfrm>
            <a:off x="819150" y="1673225"/>
            <a:ext cx="2363788" cy="2363788"/>
          </a:xfrm>
          <a:prstGeom prst="ellipse">
            <a:avLst/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mpd="dbl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867" name="椭圆 2"/>
          <p:cNvSpPr>
            <a:spLocks noChangeArrowheads="1"/>
          </p:cNvSpPr>
          <p:nvPr/>
        </p:nvSpPr>
        <p:spPr bwMode="auto">
          <a:xfrm>
            <a:off x="704850" y="1558925"/>
            <a:ext cx="2592388" cy="2592388"/>
          </a:xfrm>
          <a:prstGeom prst="ellipse">
            <a:avLst/>
          </a:prstGeom>
          <a:noFill/>
          <a:ln w="25400">
            <a:solidFill>
              <a:srgbClr val="41445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6868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2206625"/>
            <a:ext cx="914400" cy="128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869" name="直接连接符 4"/>
          <p:cNvCxnSpPr>
            <a:cxnSpLocks noChangeShapeType="1"/>
            <a:stCxn id="36867" idx="0"/>
            <a:endCxn id="35865" idx="2"/>
          </p:cNvCxnSpPr>
          <p:nvPr/>
        </p:nvCxnSpPr>
        <p:spPr bwMode="auto">
          <a:xfrm>
            <a:off x="2000250" y="1558925"/>
            <a:ext cx="2073275" cy="1588"/>
          </a:xfrm>
          <a:prstGeom prst="line">
            <a:avLst/>
          </a:prstGeom>
          <a:noFill/>
          <a:ln w="9525">
            <a:solidFill>
              <a:srgbClr val="41445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1" name="直接连接符 6"/>
          <p:cNvCxnSpPr>
            <a:cxnSpLocks noChangeShapeType="1"/>
            <a:stCxn id="36867" idx="4"/>
            <a:endCxn id="35861" idx="2"/>
          </p:cNvCxnSpPr>
          <p:nvPr/>
        </p:nvCxnSpPr>
        <p:spPr bwMode="auto">
          <a:xfrm flipV="1">
            <a:off x="2000250" y="4151313"/>
            <a:ext cx="2073275" cy="1587"/>
          </a:xfrm>
          <a:prstGeom prst="line">
            <a:avLst/>
          </a:prstGeom>
          <a:noFill/>
          <a:ln w="9525">
            <a:solidFill>
              <a:srgbClr val="41445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6872" name="组合 7"/>
          <p:cNvGrpSpPr>
            <a:grpSpLocks/>
          </p:cNvGrpSpPr>
          <p:nvPr/>
        </p:nvGrpSpPr>
        <p:grpSpPr bwMode="auto">
          <a:xfrm>
            <a:off x="4073525" y="1200150"/>
            <a:ext cx="720725" cy="719138"/>
            <a:chOff x="0" y="0"/>
            <a:chExt cx="720080" cy="720080"/>
          </a:xfrm>
        </p:grpSpPr>
        <p:sp>
          <p:nvSpPr>
            <p:cNvPr id="35865" name="椭圆 8"/>
            <p:cNvSpPr>
              <a:spLocks noChangeArrowheads="1"/>
            </p:cNvSpPr>
            <p:nvPr/>
          </p:nvSpPr>
          <p:spPr bwMode="auto">
            <a:xfrm>
              <a:off x="0" y="0"/>
              <a:ext cx="720080" cy="720080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866" name="TextBox 9"/>
            <p:cNvSpPr>
              <a:spLocks noChangeArrowheads="1"/>
            </p:cNvSpPr>
            <p:nvPr/>
          </p:nvSpPr>
          <p:spPr bwMode="auto">
            <a:xfrm>
              <a:off x="65609" y="129137"/>
              <a:ext cx="604653" cy="52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01</a:t>
              </a:r>
              <a:endPara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6878" name="组合 13"/>
          <p:cNvGrpSpPr>
            <a:grpSpLocks/>
          </p:cNvGrpSpPr>
          <p:nvPr/>
        </p:nvGrpSpPr>
        <p:grpSpPr bwMode="auto">
          <a:xfrm>
            <a:off x="4073525" y="3790950"/>
            <a:ext cx="720725" cy="720725"/>
            <a:chOff x="0" y="0"/>
            <a:chExt cx="720080" cy="720080"/>
          </a:xfrm>
        </p:grpSpPr>
        <p:sp>
          <p:nvSpPr>
            <p:cNvPr id="35861" name="椭圆 14"/>
            <p:cNvSpPr>
              <a:spLocks noChangeArrowheads="1"/>
            </p:cNvSpPr>
            <p:nvPr/>
          </p:nvSpPr>
          <p:spPr bwMode="auto">
            <a:xfrm>
              <a:off x="0" y="0"/>
              <a:ext cx="720080" cy="720080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862" name="TextBox 15"/>
            <p:cNvSpPr>
              <a:spLocks noChangeArrowheads="1"/>
            </p:cNvSpPr>
            <p:nvPr/>
          </p:nvSpPr>
          <p:spPr bwMode="auto">
            <a:xfrm>
              <a:off x="65609" y="129138"/>
              <a:ext cx="604112" cy="522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6881" name="TextBox 16"/>
          <p:cNvSpPr>
            <a:spLocks noChangeArrowheads="1"/>
          </p:cNvSpPr>
          <p:nvPr/>
        </p:nvSpPr>
        <p:spPr bwMode="auto">
          <a:xfrm>
            <a:off x="4979988" y="1487488"/>
            <a:ext cx="3546475" cy="890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用户发表帖子数、</a:t>
            </a:r>
            <a:endParaRPr lang="en-US" altLang="zh-CN" sz="12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用户粉丝数及占比、</a:t>
            </a:r>
            <a:endParaRPr lang="en-US" altLang="zh-CN" sz="12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用户注册时间信息</a:t>
            </a:r>
            <a:endParaRPr lang="en-US" altLang="zh-CN" sz="12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882" name="矩形 17"/>
          <p:cNvSpPr>
            <a:spLocks noChangeArrowheads="1"/>
          </p:cNvSpPr>
          <p:nvPr/>
        </p:nvSpPr>
        <p:spPr bwMode="auto">
          <a:xfrm>
            <a:off x="4994275" y="1120775"/>
            <a:ext cx="20208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用户基本数据</a:t>
            </a:r>
          </a:p>
        </p:txBody>
      </p:sp>
      <p:sp>
        <p:nvSpPr>
          <p:cNvPr id="36885" name="TextBox 20"/>
          <p:cNvSpPr>
            <a:spLocks noChangeArrowheads="1"/>
          </p:cNvSpPr>
          <p:nvPr/>
        </p:nvSpPr>
        <p:spPr bwMode="auto">
          <a:xfrm>
            <a:off x="5026025" y="4013200"/>
            <a:ext cx="3546475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用户当日发表帖子数、</a:t>
            </a:r>
            <a:endParaRPr lang="en-US" altLang="zh-CN" sz="12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用户当日活跃度</a:t>
            </a:r>
            <a:r>
              <a:rPr lang="en-US" altLang="zh-CN" sz="12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sz="12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收藏量、评论量</a:t>
            </a:r>
            <a:r>
              <a:rPr lang="en-US" altLang="zh-CN" sz="12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</a:p>
        </p:txBody>
      </p:sp>
      <p:sp>
        <p:nvSpPr>
          <p:cNvPr id="36886" name="矩形 21"/>
          <p:cNvSpPr>
            <a:spLocks noChangeArrowheads="1"/>
          </p:cNvSpPr>
          <p:nvPr/>
        </p:nvSpPr>
        <p:spPr bwMode="auto">
          <a:xfrm>
            <a:off x="5040313" y="3648075"/>
            <a:ext cx="20208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今日活跃用户</a:t>
            </a:r>
          </a:p>
        </p:txBody>
      </p:sp>
      <p:sp>
        <p:nvSpPr>
          <p:cNvPr id="36887" name="TextBox 108"/>
          <p:cNvSpPr>
            <a:spLocks noChangeArrowheads="1"/>
          </p:cNvSpPr>
          <p:nvPr/>
        </p:nvSpPr>
        <p:spPr bwMode="auto">
          <a:xfrm>
            <a:off x="539750" y="266700"/>
            <a:ext cx="32067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用户数据 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(admin/</a:t>
            </a:r>
            <a:r>
              <a:rPr lang="en-US" altLang="zh-CN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userdata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</a:p>
        </p:txBody>
      </p:sp>
      <p:grpSp>
        <p:nvGrpSpPr>
          <p:cNvPr id="36888" name="组合 23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35859" name="矩形 24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5860" name="矩形 25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68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68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6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6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68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68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36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1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2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7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1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1" dur="75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76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4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5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6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6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68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68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4" dur="500"/>
                                        <p:tgtEl>
                                          <p:spTgt spid="36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8" dur="4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500"/>
                                        <p:tgtEl>
                                          <p:spTgt spid="36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6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6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68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368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5" dur="500"/>
                                        <p:tgtEl>
                                          <p:spTgt spid="36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bldLvl="0" animBg="1" autoUpdateAnimBg="0"/>
      <p:bldP spid="36867" grpId="0" bldLvl="0" animBg="1" autoUpdateAnimBg="0"/>
      <p:bldP spid="36881" grpId="0" bldLvl="0" autoUpdateAnimBg="0"/>
      <p:bldP spid="36882" grpId="0" bldLvl="0" autoUpdateAnimBg="0"/>
      <p:bldP spid="36885" grpId="0" bldLvl="0" autoUpdateAnimBg="0"/>
      <p:bldP spid="36886" grpId="0" bldLvl="0" autoUpdateAnimBg="0"/>
      <p:bldP spid="36887" grpId="0" bldLvl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8" name="TextBox 46"/>
          <p:cNvSpPr>
            <a:spLocks noChangeArrowheads="1"/>
          </p:cNvSpPr>
          <p:nvPr/>
        </p:nvSpPr>
        <p:spPr bwMode="auto">
          <a:xfrm>
            <a:off x="3335338" y="2767013"/>
            <a:ext cx="811212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您的内容打在这里或者复制</a:t>
            </a:r>
          </a:p>
        </p:txBody>
      </p:sp>
      <p:sp>
        <p:nvSpPr>
          <p:cNvPr id="37909" name="TextBox 47"/>
          <p:cNvSpPr>
            <a:spLocks noChangeArrowheads="1"/>
          </p:cNvSpPr>
          <p:nvPr/>
        </p:nvSpPr>
        <p:spPr bwMode="auto">
          <a:xfrm>
            <a:off x="4572000" y="681094"/>
            <a:ext cx="3484562" cy="597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统计文章数、粉丝数</a:t>
            </a:r>
          </a:p>
        </p:txBody>
      </p:sp>
      <p:sp>
        <p:nvSpPr>
          <p:cNvPr id="37911" name="直接连接符 49"/>
          <p:cNvSpPr>
            <a:spLocks noChangeShapeType="1"/>
          </p:cNvSpPr>
          <p:nvPr/>
        </p:nvSpPr>
        <p:spPr bwMode="auto">
          <a:xfrm>
            <a:off x="4197614" y="1229815"/>
            <a:ext cx="3730625" cy="1588"/>
          </a:xfrm>
          <a:prstGeom prst="line">
            <a:avLst/>
          </a:prstGeom>
          <a:noFill/>
          <a:ln w="19050">
            <a:solidFill>
              <a:srgbClr val="41445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94" name="矩形 55"/>
          <p:cNvSpPr>
            <a:spLocks noChangeArrowheads="1"/>
          </p:cNvSpPr>
          <p:nvPr/>
        </p:nvSpPr>
        <p:spPr bwMode="auto">
          <a:xfrm>
            <a:off x="4807322" y="2283964"/>
            <a:ext cx="1277751" cy="369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915" name="TextBox 108"/>
          <p:cNvSpPr>
            <a:spLocks noChangeArrowheads="1"/>
          </p:cNvSpPr>
          <p:nvPr/>
        </p:nvSpPr>
        <p:spPr bwMode="auto">
          <a:xfrm>
            <a:off x="539750" y="266700"/>
            <a:ext cx="34660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用户基本数据</a:t>
            </a: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-(</a:t>
            </a:r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文章数、粉丝数</a:t>
            </a: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endParaRPr lang="zh-CN" altLang="en-US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7916" name="组合 50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36891" name="矩形 51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6892" name="矩形 52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921A554-61C0-88BE-93F7-76495EC39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68" y="1901790"/>
            <a:ext cx="5626389" cy="1339919"/>
          </a:xfrm>
          <a:prstGeom prst="rect">
            <a:avLst/>
          </a:prstGeom>
        </p:spPr>
      </p:pic>
      <p:sp>
        <p:nvSpPr>
          <p:cNvPr id="4" name="TextBox 30">
            <a:extLst>
              <a:ext uri="{FF2B5EF4-FFF2-40B4-BE49-F238E27FC236}">
                <a16:creationId xmlns:a16="http://schemas.microsoft.com/office/drawing/2014/main" id="{745F0E36-68DC-F6B1-D3CB-7ACEDBEF3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688" y="1448043"/>
            <a:ext cx="1598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搜索用户名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7E3209-39F0-6EB6-E58B-762DB34A3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6" y="3579813"/>
            <a:ext cx="4680191" cy="1403422"/>
          </a:xfrm>
          <a:prstGeom prst="rect">
            <a:avLst/>
          </a:prstGeom>
        </p:spPr>
      </p:pic>
      <p:sp>
        <p:nvSpPr>
          <p:cNvPr id="7" name="TextBox 30">
            <a:extLst>
              <a:ext uri="{FF2B5EF4-FFF2-40B4-BE49-F238E27FC236}">
                <a16:creationId xmlns:a16="http://schemas.microsoft.com/office/drawing/2014/main" id="{92A7EEEF-0BAF-C868-5670-CBC645D6A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688" y="3251874"/>
            <a:ext cx="36760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对每个用户查询粉丝数、文章数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0AB3255-9636-0286-E12D-4034F1BB8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153" y="4514772"/>
            <a:ext cx="3841947" cy="609631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7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7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7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7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7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7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37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9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9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2" dur="500"/>
                                        <p:tgtEl>
                                          <p:spTgt spid="37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85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500"/>
                                        <p:tgtEl>
                                          <p:spTgt spid="37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3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1000"/>
                                        <p:tgtEl>
                                          <p:spTgt spid="379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8" grpId="0" bldLvl="0" autoUpdateAnimBg="0"/>
      <p:bldP spid="37909" grpId="0" bldLvl="0" autoUpdateAnimBg="0"/>
      <p:bldP spid="37911" grpId="0" animBg="1"/>
      <p:bldP spid="37915" grpId="0" bldLvl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1"/>
          <p:cNvGrpSpPr>
            <a:grpSpLocks/>
          </p:cNvGrpSpPr>
          <p:nvPr/>
        </p:nvGrpSpPr>
        <p:grpSpPr bwMode="auto">
          <a:xfrm>
            <a:off x="3313113" y="2644775"/>
            <a:ext cx="1958975" cy="1871663"/>
            <a:chOff x="0" y="0"/>
            <a:chExt cx="1872107" cy="1761728"/>
          </a:xfrm>
        </p:grpSpPr>
        <p:sp>
          <p:nvSpPr>
            <p:cNvPr id="5139" name="椭圆 2"/>
            <p:cNvSpPr>
              <a:spLocks noChangeArrowheads="1"/>
            </p:cNvSpPr>
            <p:nvPr/>
          </p:nvSpPr>
          <p:spPr bwMode="auto">
            <a:xfrm>
              <a:off x="49243" y="0"/>
              <a:ext cx="1761728" cy="1761728"/>
            </a:xfrm>
            <a:prstGeom prst="ellipse">
              <a:avLst/>
            </a:prstGeom>
            <a:noFill/>
            <a:ln w="25400">
              <a:solidFill>
                <a:srgbClr val="414455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5140" name="椭圆 3"/>
            <p:cNvSpPr>
              <a:spLocks noChangeArrowheads="1"/>
            </p:cNvSpPr>
            <p:nvPr/>
          </p:nvSpPr>
          <p:spPr bwMode="auto">
            <a:xfrm>
              <a:off x="1376680" y="92868"/>
              <a:ext cx="119507" cy="119507"/>
            </a:xfrm>
            <a:prstGeom prst="ellipse">
              <a:avLst/>
            </a:prstGeom>
            <a:solidFill>
              <a:srgbClr val="414455"/>
            </a:solidFill>
            <a:ln w="25400">
              <a:solidFill>
                <a:srgbClr val="414455"/>
              </a:solidFill>
              <a:bevel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5141" name="椭圆 4"/>
            <p:cNvSpPr>
              <a:spLocks noChangeArrowheads="1"/>
            </p:cNvSpPr>
            <p:nvPr/>
          </p:nvSpPr>
          <p:spPr bwMode="auto">
            <a:xfrm>
              <a:off x="373380" y="92868"/>
              <a:ext cx="119507" cy="119507"/>
            </a:xfrm>
            <a:prstGeom prst="ellipse">
              <a:avLst/>
            </a:prstGeom>
            <a:solidFill>
              <a:srgbClr val="414455"/>
            </a:solidFill>
            <a:ln w="25400">
              <a:solidFill>
                <a:srgbClr val="414455"/>
              </a:solidFill>
              <a:bevel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5142" name="椭圆 5"/>
            <p:cNvSpPr>
              <a:spLocks noChangeArrowheads="1"/>
            </p:cNvSpPr>
            <p:nvPr/>
          </p:nvSpPr>
          <p:spPr bwMode="auto">
            <a:xfrm>
              <a:off x="0" y="824388"/>
              <a:ext cx="119507" cy="119507"/>
            </a:xfrm>
            <a:prstGeom prst="ellipse">
              <a:avLst/>
            </a:prstGeom>
            <a:solidFill>
              <a:srgbClr val="414455"/>
            </a:solidFill>
            <a:ln w="25400">
              <a:solidFill>
                <a:srgbClr val="414455"/>
              </a:solidFill>
              <a:bevel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5143" name="椭圆 6"/>
            <p:cNvSpPr>
              <a:spLocks noChangeArrowheads="1"/>
            </p:cNvSpPr>
            <p:nvPr/>
          </p:nvSpPr>
          <p:spPr bwMode="auto">
            <a:xfrm>
              <a:off x="1752600" y="824388"/>
              <a:ext cx="119507" cy="119507"/>
            </a:xfrm>
            <a:prstGeom prst="ellipse">
              <a:avLst/>
            </a:prstGeom>
            <a:solidFill>
              <a:srgbClr val="414455"/>
            </a:solidFill>
            <a:ln w="25400">
              <a:solidFill>
                <a:srgbClr val="414455"/>
              </a:solidFill>
              <a:bevel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5144" name="椭圆 7"/>
            <p:cNvSpPr>
              <a:spLocks noChangeArrowheads="1"/>
            </p:cNvSpPr>
            <p:nvPr/>
          </p:nvSpPr>
          <p:spPr bwMode="auto">
            <a:xfrm>
              <a:off x="1376680" y="1555908"/>
              <a:ext cx="119507" cy="119507"/>
            </a:xfrm>
            <a:prstGeom prst="ellipse">
              <a:avLst/>
            </a:prstGeom>
            <a:solidFill>
              <a:srgbClr val="414455"/>
            </a:solidFill>
            <a:ln w="25400">
              <a:solidFill>
                <a:srgbClr val="414455"/>
              </a:solidFill>
              <a:bevel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5145" name="椭圆 8"/>
            <p:cNvSpPr>
              <a:spLocks noChangeArrowheads="1"/>
            </p:cNvSpPr>
            <p:nvPr/>
          </p:nvSpPr>
          <p:spPr bwMode="auto">
            <a:xfrm>
              <a:off x="373380" y="1533048"/>
              <a:ext cx="119507" cy="119507"/>
            </a:xfrm>
            <a:prstGeom prst="ellipse">
              <a:avLst/>
            </a:prstGeom>
            <a:solidFill>
              <a:srgbClr val="414455"/>
            </a:solidFill>
            <a:ln w="25400">
              <a:solidFill>
                <a:srgbClr val="414455"/>
              </a:solidFill>
              <a:bevel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grpSp>
          <p:nvGrpSpPr>
            <p:cNvPr id="5146" name="组合 9"/>
            <p:cNvGrpSpPr>
              <a:grpSpLocks/>
            </p:cNvGrpSpPr>
            <p:nvPr/>
          </p:nvGrpSpPr>
          <p:grpSpPr bwMode="auto">
            <a:xfrm>
              <a:off x="203464" y="275349"/>
              <a:ext cx="1465545" cy="1202499"/>
              <a:chOff x="0" y="0"/>
              <a:chExt cx="1465545" cy="1202499"/>
            </a:xfrm>
          </p:grpSpPr>
          <p:sp>
            <p:nvSpPr>
              <p:cNvPr id="5147" name="任意多边形 10"/>
              <p:cNvSpPr>
                <a:spLocks/>
              </p:cNvSpPr>
              <p:nvPr/>
            </p:nvSpPr>
            <p:spPr bwMode="auto">
              <a:xfrm>
                <a:off x="739036" y="12526"/>
                <a:ext cx="425885" cy="588724"/>
              </a:xfrm>
              <a:custGeom>
                <a:avLst/>
                <a:gdLst>
                  <a:gd name="T0" fmla="*/ 0 w 425885"/>
                  <a:gd name="T1" fmla="*/ 588724 h 588724"/>
                  <a:gd name="T2" fmla="*/ 425885 w 425885"/>
                  <a:gd name="T3" fmla="*/ 0 h 588724"/>
                  <a:gd name="T4" fmla="*/ 0 60000 65536"/>
                  <a:gd name="T5" fmla="*/ 0 60000 65536"/>
                  <a:gd name="T6" fmla="*/ 0 w 425885"/>
                  <a:gd name="T7" fmla="*/ 0 h 588724"/>
                  <a:gd name="T8" fmla="*/ 425885 w 425885"/>
                  <a:gd name="T9" fmla="*/ 588724 h 58872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25885" h="588724">
                    <a:moveTo>
                      <a:pt x="0" y="588724"/>
                    </a:moveTo>
                    <a:lnTo>
                      <a:pt x="425885" y="0"/>
                    </a:lnTo>
                  </a:path>
                </a:pathLst>
              </a:custGeom>
              <a:noFill/>
              <a:ln w="38100" cap="flat" cmpd="sng">
                <a:solidFill>
                  <a:srgbClr val="414455"/>
                </a:solidFill>
                <a:bevel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148" name="任意多边形 11"/>
              <p:cNvSpPr>
                <a:spLocks/>
              </p:cNvSpPr>
              <p:nvPr/>
            </p:nvSpPr>
            <p:spPr bwMode="auto">
              <a:xfrm>
                <a:off x="726510" y="601250"/>
                <a:ext cx="739035" cy="1"/>
              </a:xfrm>
              <a:custGeom>
                <a:avLst/>
                <a:gdLst>
                  <a:gd name="T0" fmla="*/ 0 w 739035"/>
                  <a:gd name="T1" fmla="*/ 0 h 1"/>
                  <a:gd name="T2" fmla="*/ 739035 w 739035"/>
                  <a:gd name="T3" fmla="*/ 0 h 1"/>
                  <a:gd name="T4" fmla="*/ 0 60000 65536"/>
                  <a:gd name="T5" fmla="*/ 0 60000 65536"/>
                  <a:gd name="T6" fmla="*/ 0 w 739035"/>
                  <a:gd name="T7" fmla="*/ 0 h 1"/>
                  <a:gd name="T8" fmla="*/ 739035 w 739035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39035" h="1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noFill/>
              <a:ln w="38100" cap="flat" cmpd="sng">
                <a:solidFill>
                  <a:srgbClr val="414455"/>
                </a:solidFill>
                <a:bevel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149" name="任意多边形 12"/>
              <p:cNvSpPr>
                <a:spLocks/>
              </p:cNvSpPr>
              <p:nvPr/>
            </p:nvSpPr>
            <p:spPr bwMode="auto">
              <a:xfrm>
                <a:off x="325677" y="0"/>
                <a:ext cx="413359" cy="588724"/>
              </a:xfrm>
              <a:custGeom>
                <a:avLst/>
                <a:gdLst>
                  <a:gd name="T0" fmla="*/ 413359 w 413359"/>
                  <a:gd name="T1" fmla="*/ 588724 h 588724"/>
                  <a:gd name="T2" fmla="*/ 0 w 413359"/>
                  <a:gd name="T3" fmla="*/ 0 h 588724"/>
                  <a:gd name="T4" fmla="*/ 0 60000 65536"/>
                  <a:gd name="T5" fmla="*/ 0 60000 65536"/>
                  <a:gd name="T6" fmla="*/ 0 w 413359"/>
                  <a:gd name="T7" fmla="*/ 0 h 588724"/>
                  <a:gd name="T8" fmla="*/ 413359 w 413359"/>
                  <a:gd name="T9" fmla="*/ 588724 h 58872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13359" h="588724">
                    <a:moveTo>
                      <a:pt x="413359" y="588724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flat" cmpd="sng">
                <a:solidFill>
                  <a:srgbClr val="414455"/>
                </a:solidFill>
                <a:bevel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150" name="任意多边形 13"/>
              <p:cNvSpPr>
                <a:spLocks/>
              </p:cNvSpPr>
              <p:nvPr/>
            </p:nvSpPr>
            <p:spPr bwMode="auto">
              <a:xfrm>
                <a:off x="0" y="613776"/>
                <a:ext cx="726510" cy="1"/>
              </a:xfrm>
              <a:custGeom>
                <a:avLst/>
                <a:gdLst>
                  <a:gd name="T0" fmla="*/ 726510 w 726510"/>
                  <a:gd name="T1" fmla="*/ 0 h 1"/>
                  <a:gd name="T2" fmla="*/ 0 w 726510"/>
                  <a:gd name="T3" fmla="*/ 0 h 1"/>
                  <a:gd name="T4" fmla="*/ 0 60000 65536"/>
                  <a:gd name="T5" fmla="*/ 0 60000 65536"/>
                  <a:gd name="T6" fmla="*/ 0 w 726510"/>
                  <a:gd name="T7" fmla="*/ 0 h 1"/>
                  <a:gd name="T8" fmla="*/ 726510 w 72651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6510" h="1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flat" cmpd="sng">
                <a:solidFill>
                  <a:srgbClr val="414455"/>
                </a:solidFill>
                <a:bevel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151" name="任意多边形 14"/>
              <p:cNvSpPr>
                <a:spLocks/>
              </p:cNvSpPr>
              <p:nvPr/>
            </p:nvSpPr>
            <p:spPr bwMode="auto">
              <a:xfrm>
                <a:off x="313151" y="626302"/>
                <a:ext cx="425885" cy="576197"/>
              </a:xfrm>
              <a:custGeom>
                <a:avLst/>
                <a:gdLst>
                  <a:gd name="T0" fmla="*/ 425885 w 425885"/>
                  <a:gd name="T1" fmla="*/ 0 h 576197"/>
                  <a:gd name="T2" fmla="*/ 0 w 425885"/>
                  <a:gd name="T3" fmla="*/ 576197 h 576197"/>
                  <a:gd name="T4" fmla="*/ 0 60000 65536"/>
                  <a:gd name="T5" fmla="*/ 0 60000 65536"/>
                  <a:gd name="T6" fmla="*/ 0 w 425885"/>
                  <a:gd name="T7" fmla="*/ 0 h 576197"/>
                  <a:gd name="T8" fmla="*/ 425885 w 425885"/>
                  <a:gd name="T9" fmla="*/ 576197 h 57619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25885" h="576197">
                    <a:moveTo>
                      <a:pt x="425885" y="0"/>
                    </a:moveTo>
                    <a:lnTo>
                      <a:pt x="0" y="576197"/>
                    </a:lnTo>
                  </a:path>
                </a:pathLst>
              </a:custGeom>
              <a:noFill/>
              <a:ln w="38100" cap="flat" cmpd="sng">
                <a:solidFill>
                  <a:srgbClr val="414455"/>
                </a:solidFill>
                <a:bevel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152" name="任意多边形 15"/>
              <p:cNvSpPr>
                <a:spLocks/>
              </p:cNvSpPr>
              <p:nvPr/>
            </p:nvSpPr>
            <p:spPr bwMode="auto">
              <a:xfrm>
                <a:off x="751562" y="626302"/>
                <a:ext cx="388307" cy="576197"/>
              </a:xfrm>
              <a:custGeom>
                <a:avLst/>
                <a:gdLst>
                  <a:gd name="T0" fmla="*/ 0 w 388307"/>
                  <a:gd name="T1" fmla="*/ 0 h 576197"/>
                  <a:gd name="T2" fmla="*/ 388307 w 388307"/>
                  <a:gd name="T3" fmla="*/ 576197 h 576197"/>
                  <a:gd name="T4" fmla="*/ 0 60000 65536"/>
                  <a:gd name="T5" fmla="*/ 0 60000 65536"/>
                  <a:gd name="T6" fmla="*/ 0 w 388307"/>
                  <a:gd name="T7" fmla="*/ 0 h 576197"/>
                  <a:gd name="T8" fmla="*/ 388307 w 388307"/>
                  <a:gd name="T9" fmla="*/ 576197 h 57619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88307" h="576197">
                    <a:moveTo>
                      <a:pt x="0" y="0"/>
                    </a:moveTo>
                    <a:lnTo>
                      <a:pt x="388307" y="576197"/>
                    </a:lnTo>
                  </a:path>
                </a:pathLst>
              </a:custGeom>
              <a:noFill/>
              <a:ln w="38100" cap="flat" cmpd="sng">
                <a:solidFill>
                  <a:srgbClr val="414455"/>
                </a:solidFill>
                <a:bevel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6161" name="组合 16"/>
          <p:cNvGrpSpPr>
            <a:grpSpLocks/>
          </p:cNvGrpSpPr>
          <p:nvPr/>
        </p:nvGrpSpPr>
        <p:grpSpPr bwMode="auto">
          <a:xfrm>
            <a:off x="827088" y="1009650"/>
            <a:ext cx="7496175" cy="675086"/>
            <a:chOff x="0" y="0"/>
            <a:chExt cx="7162269" cy="635922"/>
          </a:xfrm>
        </p:grpSpPr>
        <p:sp>
          <p:nvSpPr>
            <p:cNvPr id="5137" name="矩形 17"/>
            <p:cNvSpPr>
              <a:spLocks noChangeArrowheads="1"/>
            </p:cNvSpPr>
            <p:nvPr/>
          </p:nvSpPr>
          <p:spPr bwMode="auto">
            <a:xfrm>
              <a:off x="0" y="344853"/>
              <a:ext cx="7162269" cy="291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Flask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后端框架，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Vue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前端框架，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Mysql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数据库，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Workbench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与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Datagrip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数据库管理工具，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Powerdesigner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38" name="矩形 18"/>
            <p:cNvSpPr>
              <a:spLocks noChangeArrowheads="1"/>
            </p:cNvSpPr>
            <p:nvPr/>
          </p:nvSpPr>
          <p:spPr bwMode="auto">
            <a:xfrm>
              <a:off x="8761" y="0"/>
              <a:ext cx="960619" cy="318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使用工具</a:t>
              </a:r>
            </a:p>
          </p:txBody>
        </p:sp>
      </p:grpSp>
      <p:grpSp>
        <p:nvGrpSpPr>
          <p:cNvPr id="6164" name="组合 19"/>
          <p:cNvGrpSpPr>
            <a:grpSpLocks/>
          </p:cNvGrpSpPr>
          <p:nvPr/>
        </p:nvGrpSpPr>
        <p:grpSpPr bwMode="auto">
          <a:xfrm>
            <a:off x="3790821" y="3082925"/>
            <a:ext cx="1011815" cy="993775"/>
            <a:chOff x="-16925" y="0"/>
            <a:chExt cx="966999" cy="936104"/>
          </a:xfrm>
        </p:grpSpPr>
        <p:sp>
          <p:nvSpPr>
            <p:cNvPr id="5135" name="椭圆 20"/>
            <p:cNvSpPr>
              <a:spLocks noChangeArrowheads="1"/>
            </p:cNvSpPr>
            <p:nvPr/>
          </p:nvSpPr>
          <p:spPr bwMode="auto">
            <a:xfrm>
              <a:off x="0" y="0"/>
              <a:ext cx="936103" cy="936104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5136" name="矩形 21"/>
            <p:cNvSpPr>
              <a:spLocks noChangeArrowheads="1"/>
            </p:cNvSpPr>
            <p:nvPr/>
          </p:nvSpPr>
          <p:spPr bwMode="auto">
            <a:xfrm>
              <a:off x="-16925" y="307470"/>
              <a:ext cx="966999" cy="304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主要</a:t>
              </a:r>
              <a:r>
                <a:rPr kumimoji="0" lang="zh-CN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功能</a:t>
              </a:r>
              <a:r>
                <a:rPr kumimoji="0" lang="en-US" altLang="zh-CN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 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6173" name="TextBox 108"/>
          <p:cNvSpPr>
            <a:spLocks noChangeArrowheads="1"/>
          </p:cNvSpPr>
          <p:nvPr/>
        </p:nvSpPr>
        <p:spPr bwMode="auto">
          <a:xfrm>
            <a:off x="539750" y="26670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工作概述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6174" name="组合 29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5129" name="矩形 30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5130" name="矩形 31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C9F659F-DD8A-1998-DA44-FBD6BFF8F2FB}"/>
              </a:ext>
            </a:extLst>
          </p:cNvPr>
          <p:cNvSpPr txBox="1"/>
          <p:nvPr/>
        </p:nvSpPr>
        <p:spPr>
          <a:xfrm>
            <a:off x="3703818" y="2364003"/>
            <a:ext cx="2986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 w="12700">
                  <a:solidFill>
                    <a:srgbClr val="1F497D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1F497D"/>
                  </a:fgClr>
                  <a:bgClr>
                    <a:srgbClr val="1F497D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1F497D">
                      <a:lumMod val="75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后台管理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E0EEB8-AE29-00C7-B347-EA7034F221F3}"/>
              </a:ext>
            </a:extLst>
          </p:cNvPr>
          <p:cNvSpPr txBox="1"/>
          <p:nvPr/>
        </p:nvSpPr>
        <p:spPr>
          <a:xfrm>
            <a:off x="5209022" y="3386254"/>
            <a:ext cx="1245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 w="12700">
                  <a:solidFill>
                    <a:srgbClr val="1F497D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1F497D"/>
                  </a:fgClr>
                  <a:bgClr>
                    <a:srgbClr val="1F497D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1F497D">
                      <a:lumMod val="75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发布评论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9A7AB53-529C-F168-520F-4B079E73C4CD}"/>
              </a:ext>
            </a:extLst>
          </p:cNvPr>
          <p:cNvSpPr txBox="1"/>
          <p:nvPr/>
        </p:nvSpPr>
        <p:spPr>
          <a:xfrm>
            <a:off x="3029132" y="435107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 w="12700">
                  <a:solidFill>
                    <a:srgbClr val="1F497D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1F497D"/>
                  </a:fgClr>
                  <a:bgClr>
                    <a:srgbClr val="1F497D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1F497D">
                      <a:lumMod val="75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私信聊天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62FD09-74FD-21A4-16DD-38DEF85ABBB7}"/>
              </a:ext>
            </a:extLst>
          </p:cNvPr>
          <p:cNvSpPr txBox="1"/>
          <p:nvPr/>
        </p:nvSpPr>
        <p:spPr>
          <a:xfrm>
            <a:off x="971700" y="438507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 w="12700">
                  <a:solidFill>
                    <a:srgbClr val="1F497D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1F497D"/>
                  </a:fgClr>
                  <a:bgClr>
                    <a:srgbClr val="1F497D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1F497D">
                      <a:lumMod val="75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个人中心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B9C527C-FF85-B6BE-2112-4417E4A5B8B1}"/>
              </a:ext>
            </a:extLst>
          </p:cNvPr>
          <p:cNvSpPr txBox="1"/>
          <p:nvPr/>
        </p:nvSpPr>
        <p:spPr>
          <a:xfrm>
            <a:off x="1992398" y="3392396"/>
            <a:ext cx="1320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 w="12700">
                  <a:solidFill>
                    <a:srgbClr val="1F497D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1F497D"/>
                  </a:fgClr>
                  <a:bgClr>
                    <a:srgbClr val="1F497D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1F497D">
                      <a:lumMod val="75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热榜推荐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D2F7526-8B5C-0185-4ABE-0ECD458FA8BF}"/>
              </a:ext>
            </a:extLst>
          </p:cNvPr>
          <p:cNvSpPr txBox="1"/>
          <p:nvPr/>
        </p:nvSpPr>
        <p:spPr>
          <a:xfrm>
            <a:off x="971120" y="23539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 w="12700">
                  <a:solidFill>
                    <a:srgbClr val="1F497D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1F497D"/>
                  </a:fgClr>
                  <a:bgClr>
                    <a:srgbClr val="1F497D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1F497D">
                      <a:lumMod val="75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文章展示</a:t>
            </a:r>
          </a:p>
        </p:txBody>
      </p:sp>
    </p:spTree>
    <p:extLst>
      <p:ext uri="{BB962C8B-B14F-4D97-AF65-F5344CB8AC3E}">
        <p14:creationId xmlns:p14="http://schemas.microsoft.com/office/powerpoint/2010/main" val="171300891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87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1000"/>
                                        <p:tgtEl>
                                          <p:spTgt spid="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6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2" dur="10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3" grpId="0" bldLvl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9" name="TextBox 47"/>
          <p:cNvSpPr>
            <a:spLocks noChangeArrowheads="1"/>
          </p:cNvSpPr>
          <p:nvPr/>
        </p:nvSpPr>
        <p:spPr bwMode="auto">
          <a:xfrm>
            <a:off x="5004036" y="636032"/>
            <a:ext cx="3484562" cy="597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按月份统计注册时间</a:t>
            </a:r>
          </a:p>
        </p:txBody>
      </p:sp>
      <p:sp>
        <p:nvSpPr>
          <p:cNvPr id="37911" name="直接连接符 49"/>
          <p:cNvSpPr>
            <a:spLocks noChangeShapeType="1"/>
          </p:cNvSpPr>
          <p:nvPr/>
        </p:nvSpPr>
        <p:spPr bwMode="auto">
          <a:xfrm>
            <a:off x="5148048" y="1250346"/>
            <a:ext cx="3730625" cy="1588"/>
          </a:xfrm>
          <a:prstGeom prst="line">
            <a:avLst/>
          </a:prstGeom>
          <a:noFill/>
          <a:ln w="19050">
            <a:solidFill>
              <a:srgbClr val="41445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15" name="TextBox 108"/>
          <p:cNvSpPr>
            <a:spLocks noChangeArrowheads="1"/>
          </p:cNvSpPr>
          <p:nvPr/>
        </p:nvSpPr>
        <p:spPr bwMode="auto">
          <a:xfrm>
            <a:off x="539750" y="266700"/>
            <a:ext cx="36968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用户基本数据</a:t>
            </a: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-(</a:t>
            </a:r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用户注册月份统计</a:t>
            </a: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endParaRPr lang="zh-CN" altLang="en-US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7916" name="组合 50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36891" name="矩形 51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6892" name="矩形 52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19662D86-3AED-E3F1-B6B5-044467A7571A}"/>
              </a:ext>
            </a:extLst>
          </p:cNvPr>
          <p:cNvSpPr txBox="1"/>
          <p:nvPr/>
        </p:nvSpPr>
        <p:spPr>
          <a:xfrm>
            <a:off x="2718036" y="79824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admin/userdata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A67B5F-A178-E16D-CB9F-B7EF3C219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94" y="1167574"/>
            <a:ext cx="3672306" cy="1261422"/>
          </a:xfrm>
          <a:prstGeom prst="rect">
            <a:avLst/>
          </a:prstGeom>
        </p:spPr>
      </p:pic>
      <p:sp>
        <p:nvSpPr>
          <p:cNvPr id="7" name="TextBox 30">
            <a:extLst>
              <a:ext uri="{FF2B5EF4-FFF2-40B4-BE49-F238E27FC236}">
                <a16:creationId xmlns:a16="http://schemas.microsoft.com/office/drawing/2014/main" id="{D061518C-D0EC-3E95-163B-134D3B37F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832617"/>
            <a:ext cx="2291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按月份统计注册量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02C809E-4A69-373F-1645-C9155F46A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540" y="533622"/>
            <a:ext cx="4282133" cy="352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42013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7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7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7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7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7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7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37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39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500"/>
                                        <p:tgtEl>
                                          <p:spTgt spid="37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89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1000"/>
                                        <p:tgtEl>
                                          <p:spTgt spid="379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9" grpId="0" bldLvl="0" autoUpdateAnimBg="0"/>
      <p:bldP spid="37911" grpId="0" animBg="1"/>
      <p:bldP spid="37915" grpId="0" bldLvl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15" name="TextBox 108"/>
          <p:cNvSpPr>
            <a:spLocks noChangeArrowheads="1"/>
          </p:cNvSpPr>
          <p:nvPr/>
        </p:nvSpPr>
        <p:spPr bwMode="auto">
          <a:xfrm>
            <a:off x="539750" y="266700"/>
            <a:ext cx="30764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用户基本数据</a:t>
            </a: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-(</a:t>
            </a:r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用户活跃度</a:t>
            </a: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endParaRPr lang="zh-CN" altLang="en-US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7916" name="组合 50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36891" name="矩形 51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6892" name="矩形 52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2C7C23C-4832-FE24-10B6-EB07D8C0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17" y="1133419"/>
            <a:ext cx="4248354" cy="1704803"/>
          </a:xfrm>
          <a:prstGeom prst="rect">
            <a:avLst/>
          </a:prstGeom>
        </p:spPr>
      </p:pic>
      <p:sp>
        <p:nvSpPr>
          <p:cNvPr id="5" name="TextBox 30">
            <a:extLst>
              <a:ext uri="{FF2B5EF4-FFF2-40B4-BE49-F238E27FC236}">
                <a16:creationId xmlns:a16="http://schemas.microsoft.com/office/drawing/2014/main" id="{7822BA8F-AE41-6905-29E7-AF942CC8E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01" y="764087"/>
            <a:ext cx="20601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搜索用户和文章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54AF40-A1F7-ECFF-8863-74BF0B81B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17" y="3507828"/>
            <a:ext cx="4199311" cy="1560103"/>
          </a:xfrm>
          <a:prstGeom prst="rect">
            <a:avLst/>
          </a:prstGeom>
        </p:spPr>
      </p:pic>
      <p:sp>
        <p:nvSpPr>
          <p:cNvPr id="10" name="TextBox 30">
            <a:extLst>
              <a:ext uri="{FF2B5EF4-FFF2-40B4-BE49-F238E27FC236}">
                <a16:creationId xmlns:a16="http://schemas.microsoft.com/office/drawing/2014/main" id="{0E8813A2-4C46-9226-C878-C5D1003B9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564" y="3138496"/>
            <a:ext cx="54361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对每篇文章、如果是今日发布的则对应发布数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+1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5542540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7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7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7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7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7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7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37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15" grpId="0" bldLvl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15" name="TextBox 108"/>
          <p:cNvSpPr>
            <a:spLocks noChangeArrowheads="1"/>
          </p:cNvSpPr>
          <p:nvPr/>
        </p:nvSpPr>
        <p:spPr bwMode="auto">
          <a:xfrm>
            <a:off x="539750" y="266700"/>
            <a:ext cx="30764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用户基本数据</a:t>
            </a: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-(</a:t>
            </a:r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用户活跃度</a:t>
            </a: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endParaRPr lang="zh-CN" altLang="en-US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7916" name="组合 50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36891" name="矩形 51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6892" name="矩形 52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5" name="TextBox 30">
            <a:extLst>
              <a:ext uri="{FF2B5EF4-FFF2-40B4-BE49-F238E27FC236}">
                <a16:creationId xmlns:a16="http://schemas.microsoft.com/office/drawing/2014/main" id="{7822BA8F-AE41-6905-29E7-AF942CC8E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241" y="560149"/>
            <a:ext cx="66305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统计用户今日发表的评论数、收藏量（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admin/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sumofreply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41C272E-000F-5789-F80E-59E5880BC480}"/>
              </a:ext>
            </a:extLst>
          </p:cNvPr>
          <p:cNvSpPr txBox="1"/>
          <p:nvPr/>
        </p:nvSpPr>
        <p:spPr>
          <a:xfrm>
            <a:off x="755682" y="847801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7030A0"/>
                </a:solidFill>
              </a:rPr>
              <a:t>a.</a:t>
            </a:r>
            <a:r>
              <a:rPr lang="zh-CN" altLang="en-US" sz="1400" dirty="0">
                <a:solidFill>
                  <a:srgbClr val="7030A0"/>
                </a:solidFill>
              </a:rPr>
              <a:t>统计用户账号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D629DE-8721-D1B6-7A81-7DB47AC2D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88" y="1064162"/>
            <a:ext cx="4306223" cy="8420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F83D25-896C-9EAC-66CC-836256458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88" y="2371400"/>
            <a:ext cx="5112426" cy="144536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7A87B6D-C926-351A-4B92-87A2D4092837}"/>
              </a:ext>
            </a:extLst>
          </p:cNvPr>
          <p:cNvSpPr txBox="1"/>
          <p:nvPr/>
        </p:nvSpPr>
        <p:spPr>
          <a:xfrm>
            <a:off x="755682" y="1910162"/>
            <a:ext cx="3256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7030A0"/>
                </a:solidFill>
              </a:rPr>
              <a:t> b.</a:t>
            </a:r>
            <a:r>
              <a:rPr lang="zh-CN" altLang="en-US" sz="1400" dirty="0">
                <a:solidFill>
                  <a:srgbClr val="7030A0"/>
                </a:solidFill>
              </a:rPr>
              <a:t>对每个用户，统计今日发表的评论数</a:t>
            </a:r>
            <a:endParaRPr lang="en-US" altLang="zh-CN" sz="1400" dirty="0">
              <a:solidFill>
                <a:srgbClr val="7030A0"/>
              </a:solidFill>
            </a:endParaRPr>
          </a:p>
          <a:p>
            <a:r>
              <a:rPr lang="en-US" altLang="zh-CN" sz="1400" dirty="0">
                <a:solidFill>
                  <a:srgbClr val="7030A0"/>
                </a:solidFill>
              </a:rPr>
              <a:t>              </a:t>
            </a:r>
            <a:r>
              <a:rPr lang="zh-CN" altLang="en-US" sz="1400" dirty="0">
                <a:solidFill>
                  <a:srgbClr val="FF0000"/>
                </a:solidFill>
              </a:rPr>
              <a:t>时间条件</a:t>
            </a:r>
            <a:r>
              <a:rPr lang="en-US" altLang="zh-CN" sz="1400" dirty="0">
                <a:solidFill>
                  <a:srgbClr val="FF0000"/>
                </a:solidFill>
              </a:rPr>
              <a:t>+</a:t>
            </a:r>
            <a:r>
              <a:rPr lang="zh-CN" altLang="en-US" sz="1400" dirty="0">
                <a:solidFill>
                  <a:srgbClr val="FF0000"/>
                </a:solidFill>
              </a:rPr>
              <a:t>分组条件</a:t>
            </a:r>
            <a:r>
              <a:rPr lang="en-US" altLang="zh-CN" sz="1400" dirty="0">
                <a:solidFill>
                  <a:srgbClr val="FF0000"/>
                </a:solidFill>
              </a:rPr>
              <a:t>group by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CBD1360-74B1-C88D-2BE8-DABA9C482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976" y="3833049"/>
            <a:ext cx="4777526" cy="124889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FF2C4FA-4B5A-F4D4-C5DD-66E9E439AADB}"/>
              </a:ext>
            </a:extLst>
          </p:cNvPr>
          <p:cNvSpPr txBox="1"/>
          <p:nvPr/>
        </p:nvSpPr>
        <p:spPr>
          <a:xfrm>
            <a:off x="789421" y="3967775"/>
            <a:ext cx="1939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7030A0"/>
                </a:solidFill>
              </a:rPr>
              <a:t>c.</a:t>
            </a:r>
            <a:r>
              <a:rPr lang="zh-CN" altLang="en-US" sz="1400" dirty="0">
                <a:solidFill>
                  <a:srgbClr val="7030A0"/>
                </a:solidFill>
              </a:rPr>
              <a:t>同理统计今日收藏数</a:t>
            </a:r>
          </a:p>
        </p:txBody>
      </p:sp>
    </p:spTree>
    <p:extLst>
      <p:ext uri="{BB962C8B-B14F-4D97-AF65-F5344CB8AC3E}">
        <p14:creationId xmlns:p14="http://schemas.microsoft.com/office/powerpoint/2010/main" val="43413579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7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7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7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7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7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7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37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15" grpId="0" bldLvl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15" name="TextBox 108"/>
          <p:cNvSpPr>
            <a:spLocks noChangeArrowheads="1"/>
          </p:cNvSpPr>
          <p:nvPr/>
        </p:nvSpPr>
        <p:spPr bwMode="auto">
          <a:xfrm>
            <a:off x="539750" y="266700"/>
            <a:ext cx="30764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用户基本数据</a:t>
            </a: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-(</a:t>
            </a:r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用户活跃度</a:t>
            </a: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endParaRPr lang="zh-CN" altLang="en-US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7916" name="组合 50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36891" name="矩形 51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6892" name="矩形 52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5" name="TextBox 30">
            <a:extLst>
              <a:ext uri="{FF2B5EF4-FFF2-40B4-BE49-F238E27FC236}">
                <a16:creationId xmlns:a16="http://schemas.microsoft.com/office/drawing/2014/main" id="{7822BA8F-AE41-6905-29E7-AF942CC8E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01" y="764087"/>
            <a:ext cx="66305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统计用户今日发表的评论数、收藏量（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admin/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sumofreply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1DC101-1A4D-D0AF-93FD-BAF8FE196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338" y="1133419"/>
            <a:ext cx="4639806" cy="382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6557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7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7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7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7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7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7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37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15" grpId="0" bldLvl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7" name="TextBox 108"/>
          <p:cNvSpPr>
            <a:spLocks noChangeArrowheads="1"/>
          </p:cNvSpPr>
          <p:nvPr/>
        </p:nvSpPr>
        <p:spPr bwMode="auto">
          <a:xfrm>
            <a:off x="539750" y="266700"/>
            <a:ext cx="34323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发布公告 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(admin/</a:t>
            </a:r>
            <a:r>
              <a:rPr lang="en-US" altLang="zh-CN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postnotice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</a:p>
        </p:txBody>
      </p:sp>
      <p:grpSp>
        <p:nvGrpSpPr>
          <p:cNvPr id="36888" name="组合 23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35859" name="矩形 24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5860" name="矩形 25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E8D7CE0-8D6B-D0DB-B791-5E816A738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83" y="771600"/>
            <a:ext cx="7200600" cy="170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7211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68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68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6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6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68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68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36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87" grpId="0" bldLvl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4" descr="2457331_082944614000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6075"/>
            <a:ext cx="675005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38915" name="TextBox 56"/>
          <p:cNvSpPr>
            <a:spLocks noChangeArrowheads="1"/>
          </p:cNvSpPr>
          <p:nvPr/>
        </p:nvSpPr>
        <p:spPr bwMode="auto">
          <a:xfrm rot="-240000">
            <a:off x="3873500" y="2230438"/>
            <a:ext cx="32131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40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THANKS</a:t>
            </a:r>
            <a:r>
              <a:rPr lang="zh-CN" altLang="en-US" sz="40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！</a:t>
            </a:r>
            <a:endParaRPr lang="en-US" altLang="zh-CN" sz="40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ldLvl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1" name="TextBox 108"/>
          <p:cNvSpPr>
            <a:spLocks noChangeArrowheads="1"/>
          </p:cNvSpPr>
          <p:nvPr/>
        </p:nvSpPr>
        <p:spPr bwMode="auto">
          <a:xfrm>
            <a:off x="539750" y="266700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数据流图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7182" name="组合 14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6155" name="矩形 15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6156" name="矩形 16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D587AFF2-130E-89C6-9C03-0098E44EDA93}"/>
              </a:ext>
            </a:extLst>
          </p:cNvPr>
          <p:cNvSpPr txBox="1"/>
          <p:nvPr/>
        </p:nvSpPr>
        <p:spPr>
          <a:xfrm>
            <a:off x="2439000" y="2878934"/>
            <a:ext cx="487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27">
            <a:extLst>
              <a:ext uri="{FF2B5EF4-FFF2-40B4-BE49-F238E27FC236}">
                <a16:creationId xmlns:a16="http://schemas.microsoft.com/office/drawing/2014/main" id="{91033D05-886A-AFAD-6EF8-554F5AC6C360}"/>
              </a:ext>
            </a:extLst>
          </p:cNvPr>
          <p:cNvGrpSpPr>
            <a:grpSpLocks/>
          </p:cNvGrpSpPr>
          <p:nvPr/>
        </p:nvGrpSpPr>
        <p:grpSpPr bwMode="auto">
          <a:xfrm>
            <a:off x="2987868" y="501571"/>
            <a:ext cx="3960812" cy="330200"/>
            <a:chOff x="0" y="-1"/>
            <a:chExt cx="5280586" cy="438563"/>
          </a:xfrm>
        </p:grpSpPr>
        <p:sp>
          <p:nvSpPr>
            <p:cNvPr id="3" name="椭圆 28">
              <a:extLst>
                <a:ext uri="{FF2B5EF4-FFF2-40B4-BE49-F238E27FC236}">
                  <a16:creationId xmlns:a16="http://schemas.microsoft.com/office/drawing/2014/main" id="{7720FBB8-FB23-3FDD-AE14-842F65D73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-1"/>
              <a:ext cx="437607" cy="437607"/>
            </a:xfrm>
            <a:prstGeom prst="ellipse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" name="文本框 22">
              <a:extLst>
                <a:ext uri="{FF2B5EF4-FFF2-40B4-BE49-F238E27FC236}">
                  <a16:creationId xmlns:a16="http://schemas.microsoft.com/office/drawing/2014/main" id="{830CEB06-E31D-84C7-E0F1-C4283EA0C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06" y="28191"/>
              <a:ext cx="4842980" cy="410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顶层数据流图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10BE03-3ED8-259B-0968-6BB8F7DCF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84" y="1923696"/>
            <a:ext cx="41735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2108081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7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1" grpId="0" bldLvl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1" name="TextBox 108"/>
          <p:cNvSpPr>
            <a:spLocks noChangeArrowheads="1"/>
          </p:cNvSpPr>
          <p:nvPr/>
        </p:nvSpPr>
        <p:spPr bwMode="auto">
          <a:xfrm>
            <a:off x="539750" y="266700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数据流图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7182" name="组合 14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6155" name="矩形 15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6156" name="矩形 16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D587AFF2-130E-89C6-9C03-0098E44EDA93}"/>
              </a:ext>
            </a:extLst>
          </p:cNvPr>
          <p:cNvSpPr txBox="1"/>
          <p:nvPr/>
        </p:nvSpPr>
        <p:spPr>
          <a:xfrm>
            <a:off x="2439000" y="2878934"/>
            <a:ext cx="487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78DF9B1-1054-124A-32A5-AAD11FEF4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36" y="666068"/>
            <a:ext cx="5405803" cy="4509076"/>
          </a:xfrm>
          <a:prstGeom prst="rect">
            <a:avLst/>
          </a:prstGeom>
        </p:spPr>
      </p:pic>
      <p:grpSp>
        <p:nvGrpSpPr>
          <p:cNvPr id="10" name="组合 30">
            <a:extLst>
              <a:ext uri="{FF2B5EF4-FFF2-40B4-BE49-F238E27FC236}">
                <a16:creationId xmlns:a16="http://schemas.microsoft.com/office/drawing/2014/main" id="{0F0B869A-AA42-5159-C190-97B64B9DB045}"/>
              </a:ext>
            </a:extLst>
          </p:cNvPr>
          <p:cNvGrpSpPr>
            <a:grpSpLocks/>
          </p:cNvGrpSpPr>
          <p:nvPr/>
        </p:nvGrpSpPr>
        <p:grpSpPr bwMode="auto">
          <a:xfrm>
            <a:off x="3491910" y="204906"/>
            <a:ext cx="4270375" cy="342900"/>
            <a:chOff x="0" y="0"/>
            <a:chExt cx="5693682" cy="455982"/>
          </a:xfrm>
        </p:grpSpPr>
        <p:sp>
          <p:nvSpPr>
            <p:cNvPr id="11" name="椭圆 31">
              <a:extLst>
                <a:ext uri="{FF2B5EF4-FFF2-40B4-BE49-F238E27FC236}">
                  <a16:creationId xmlns:a16="http://schemas.microsoft.com/office/drawing/2014/main" id="{BA6CE77F-F828-4B2F-ED31-E68580806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37607" cy="437607"/>
            </a:xfrm>
            <a:prstGeom prst="ellipse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2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2" name="文本框 24">
              <a:extLst>
                <a:ext uri="{FF2B5EF4-FFF2-40B4-BE49-F238E27FC236}">
                  <a16:creationId xmlns:a16="http://schemas.microsoft.com/office/drawing/2014/main" id="{F0F09611-15A8-1AE6-AEC6-A14686D0A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04" y="45613"/>
              <a:ext cx="5256078" cy="41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第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0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层数据流图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3594417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7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1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1" name="TextBox 108"/>
          <p:cNvSpPr>
            <a:spLocks noChangeArrowheads="1"/>
          </p:cNvSpPr>
          <p:nvPr/>
        </p:nvSpPr>
        <p:spPr bwMode="auto">
          <a:xfrm>
            <a:off x="539750" y="266700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功能层次图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7182" name="组合 14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6155" name="矩形 15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6156" name="矩形 16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D587AFF2-130E-89C6-9C03-0098E44EDA93}"/>
              </a:ext>
            </a:extLst>
          </p:cNvPr>
          <p:cNvSpPr txBox="1"/>
          <p:nvPr/>
        </p:nvSpPr>
        <p:spPr>
          <a:xfrm>
            <a:off x="2439000" y="2878934"/>
            <a:ext cx="487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58FF78D-8BD7-9E7D-53F6-0D9662967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1242"/>
            <a:ext cx="9144000" cy="37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65551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1" grpId="0" bldLvl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1" name="TextBox 108"/>
          <p:cNvSpPr>
            <a:spLocks noChangeArrowheads="1"/>
          </p:cNvSpPr>
          <p:nvPr/>
        </p:nvSpPr>
        <p:spPr bwMode="auto">
          <a:xfrm>
            <a:off x="539750" y="266700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概念模型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7182" name="组合 14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6155" name="矩形 15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6156" name="矩形 16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A6F23EF-61E3-237B-42F5-93C891FCF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88" y="699594"/>
            <a:ext cx="8928422" cy="542486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587AFF2-130E-89C6-9C03-0098E44EDA93}"/>
              </a:ext>
            </a:extLst>
          </p:cNvPr>
          <p:cNvSpPr txBox="1"/>
          <p:nvPr/>
        </p:nvSpPr>
        <p:spPr>
          <a:xfrm>
            <a:off x="2439000" y="2878934"/>
            <a:ext cx="487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32153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1" grpId="0" bldLvl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矩形 1"/>
          <p:cNvSpPr>
            <a:spLocks noChangeArrowheads="1"/>
          </p:cNvSpPr>
          <p:nvPr/>
        </p:nvSpPr>
        <p:spPr bwMode="auto">
          <a:xfrm>
            <a:off x="0" y="1350963"/>
            <a:ext cx="3228975" cy="1187450"/>
          </a:xfrm>
          <a:prstGeom prst="rect">
            <a:avLst/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23" name="文本框 2"/>
          <p:cNvSpPr>
            <a:spLocks noChangeArrowheads="1"/>
          </p:cNvSpPr>
          <p:nvPr/>
        </p:nvSpPr>
        <p:spPr bwMode="auto">
          <a:xfrm>
            <a:off x="1352550" y="1663700"/>
            <a:ext cx="1677382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第二部分</a:t>
            </a:r>
          </a:p>
        </p:txBody>
      </p:sp>
      <p:sp>
        <p:nvSpPr>
          <p:cNvPr id="31748" name="TextBox 23"/>
          <p:cNvSpPr>
            <a:spLocks noChangeArrowheads="1"/>
          </p:cNvSpPr>
          <p:nvPr/>
        </p:nvSpPr>
        <p:spPr bwMode="auto">
          <a:xfrm>
            <a:off x="3773488" y="1827213"/>
            <a:ext cx="1073371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marL="214630" indent="-2146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网站首页</a:t>
            </a:r>
          </a:p>
        </p:txBody>
      </p:sp>
      <p:sp>
        <p:nvSpPr>
          <p:cNvPr id="31749" name="TextBox 24"/>
          <p:cNvSpPr>
            <a:spLocks noChangeArrowheads="1"/>
          </p:cNvSpPr>
          <p:nvPr/>
        </p:nvSpPr>
        <p:spPr bwMode="auto">
          <a:xfrm>
            <a:off x="3773488" y="2154238"/>
            <a:ext cx="1073371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marL="214630" indent="-2146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用户评论</a:t>
            </a:r>
          </a:p>
        </p:txBody>
      </p:sp>
      <p:sp>
        <p:nvSpPr>
          <p:cNvPr id="30731" name="TextBox 4"/>
          <p:cNvSpPr>
            <a:spLocks noChangeArrowheads="1"/>
          </p:cNvSpPr>
          <p:nvPr/>
        </p:nvSpPr>
        <p:spPr bwMode="auto">
          <a:xfrm>
            <a:off x="3773488" y="1247775"/>
            <a:ext cx="1677382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000" dirty="0">
                <a:solidFill>
                  <a:srgbClr val="0E90BE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文章展示</a:t>
            </a:r>
          </a:p>
        </p:txBody>
      </p:sp>
      <p:sp>
        <p:nvSpPr>
          <p:cNvPr id="31753" name="矩形 9"/>
          <p:cNvSpPr>
            <a:spLocks noChangeArrowheads="1"/>
          </p:cNvSpPr>
          <p:nvPr/>
        </p:nvSpPr>
        <p:spPr bwMode="auto">
          <a:xfrm>
            <a:off x="3825875" y="3003550"/>
            <a:ext cx="5318125" cy="200025"/>
          </a:xfrm>
          <a:prstGeom prst="rect">
            <a:avLst/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754" name="矩形 10"/>
          <p:cNvSpPr>
            <a:spLocks noChangeArrowheads="1"/>
          </p:cNvSpPr>
          <p:nvPr/>
        </p:nvSpPr>
        <p:spPr bwMode="auto">
          <a:xfrm>
            <a:off x="3302000" y="1350963"/>
            <a:ext cx="306388" cy="1187450"/>
          </a:xfrm>
          <a:prstGeom prst="rect">
            <a:avLst/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755" name="TextBox 23"/>
          <p:cNvSpPr>
            <a:spLocks noChangeArrowheads="1"/>
          </p:cNvSpPr>
          <p:nvPr/>
        </p:nvSpPr>
        <p:spPr bwMode="auto">
          <a:xfrm>
            <a:off x="5895975" y="1860550"/>
            <a:ext cx="1073371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marL="214630" indent="-2146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文章内容</a:t>
            </a:r>
          </a:p>
        </p:txBody>
      </p:sp>
      <p:sp>
        <p:nvSpPr>
          <p:cNvPr id="31756" name="TextBox 24"/>
          <p:cNvSpPr>
            <a:spLocks noChangeArrowheads="1"/>
          </p:cNvSpPr>
          <p:nvPr/>
        </p:nvSpPr>
        <p:spPr bwMode="auto">
          <a:xfrm>
            <a:off x="5895975" y="2187575"/>
            <a:ext cx="71429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marL="214630" indent="-2146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关注</a:t>
            </a:r>
          </a:p>
        </p:txBody>
      </p:sp>
    </p:spTree>
    <p:extLst>
      <p:ext uri="{BB962C8B-B14F-4D97-AF65-F5344CB8AC3E}">
        <p14:creationId xmlns:p14="http://schemas.microsoft.com/office/powerpoint/2010/main" val="3517393887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1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1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31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31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1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31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bldLvl="0" animBg="1" autoUpdateAnimBg="0"/>
      <p:bldP spid="31748" grpId="0" bldLvl="0" autoUpdateAnimBg="0"/>
      <p:bldP spid="31749" grpId="0" bldLvl="0" autoUpdateAnimBg="0"/>
      <p:bldP spid="31753" grpId="0" bldLvl="0" animBg="1" autoUpdateAnimBg="0"/>
      <p:bldP spid="31754" grpId="0" bldLvl="0" animBg="1" autoUpdateAnimBg="0"/>
      <p:bldP spid="31755" grpId="0" bldLvl="0" autoUpdateAnimBg="0"/>
      <p:bldP spid="31756" grpId="0" bldLvl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950,&quot;width&quot;:6045}"/>
</p:tagLst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650</TotalTime>
  <Pages>0</Pages>
  <Words>1296</Words>
  <Characters>0</Characters>
  <Application>Microsoft Office PowerPoint</Application>
  <DocSecurity>0</DocSecurity>
  <PresentationFormat>全屏显示(16:9)</PresentationFormat>
  <Lines>0</Lines>
  <Paragraphs>209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3" baseType="lpstr">
      <vt:lpstr>黑体</vt:lpstr>
      <vt:lpstr>宋体</vt:lpstr>
      <vt:lpstr>微软雅黑</vt:lpstr>
      <vt:lpstr>Arial</vt:lpstr>
      <vt:lpstr>Calibri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杨金平</dc:creator>
  <cp:keywords/>
  <dc:description/>
  <cp:lastModifiedBy>谢 航</cp:lastModifiedBy>
  <cp:revision>69</cp:revision>
  <dcterms:created xsi:type="dcterms:W3CDTF">2014-09-01T11:16:00Z</dcterms:created>
  <dcterms:modified xsi:type="dcterms:W3CDTF">2023-01-15T00:58:23Z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2052-9.1.0.5218</vt:lpwstr>
  </property>
</Properties>
</file>